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b87e22334c42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1050ab031a42e8"/>
  </p:sldMasterIdLst>
  <p:sldIdLst>
    <p:sldId xmlns:r="http://schemas.openxmlformats.org/officeDocument/2006/relationships" id="256" r:id="R1dace8d393384134"/>
    <p:sldId xmlns:r="http://schemas.openxmlformats.org/officeDocument/2006/relationships" id="257" r:id="R2fd7f9daa0924c3f"/>
    <p:sldId xmlns:r="http://schemas.openxmlformats.org/officeDocument/2006/relationships" id="258" r:id="Rd88ec6eea24549bb"/>
    <p:sldId xmlns:r="http://schemas.openxmlformats.org/officeDocument/2006/relationships" id="259" r:id="R1a61d5a0558947cb"/>
    <p:sldId xmlns:r="http://schemas.openxmlformats.org/officeDocument/2006/relationships" id="260" r:id="R28d3357672744b3b"/>
    <p:sldId xmlns:r="http://schemas.openxmlformats.org/officeDocument/2006/relationships" id="261" r:id="R3c7ac5a919d54f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1050ab031a42e8" /><Relationship Type="http://schemas.openxmlformats.org/officeDocument/2006/relationships/slide" Target="/ppt/slides/slide1.xml" Id="R1dace8d393384134" /><Relationship Type="http://schemas.openxmlformats.org/officeDocument/2006/relationships/slide" Target="/ppt/slides/slide2.xml" Id="R2fd7f9daa0924c3f" /><Relationship Type="http://schemas.openxmlformats.org/officeDocument/2006/relationships/slide" Target="/ppt/slides/slide3.xml" Id="Rd88ec6eea24549bb" /><Relationship Type="http://schemas.openxmlformats.org/officeDocument/2006/relationships/slide" Target="/ppt/slides/slide4.xml" Id="R1a61d5a0558947cb" /><Relationship Type="http://schemas.openxmlformats.org/officeDocument/2006/relationships/slide" Target="/ppt/slides/slide5.xml" Id="R28d3357672744b3b" /><Relationship Type="http://schemas.openxmlformats.org/officeDocument/2006/relationships/slide" Target="/ppt/slides/slide6.xml" Id="R3c7ac5a919d54f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f5b24fb17542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4b230bacb4563" /><Relationship Type="http://schemas.openxmlformats.org/officeDocument/2006/relationships/theme" Target="/ppt/slideMasters/theme/theme1.xml" Id="R38e56c019a7c44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84b230bacb45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74f2975fb46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730ac08244f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f8cd1708140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1e5fcde6c4e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26173f0f443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186085e4246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