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b58879470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90c38f90148b2"/>
  </p:sldMasterIdLst>
  <p:sldIdLst>
    <p:sldId xmlns:r="http://schemas.openxmlformats.org/officeDocument/2006/relationships" id="256" r:id="R7d21e3f45f224df9"/>
    <p:sldId xmlns:r="http://schemas.openxmlformats.org/officeDocument/2006/relationships" id="257" r:id="Rddf838206dfb483f"/>
    <p:sldId xmlns:r="http://schemas.openxmlformats.org/officeDocument/2006/relationships" id="258" r:id="R96eca7e5459e42e0"/>
    <p:sldId xmlns:r="http://schemas.openxmlformats.org/officeDocument/2006/relationships" id="259" r:id="R9d7482f7a6c74748"/>
    <p:sldId xmlns:r="http://schemas.openxmlformats.org/officeDocument/2006/relationships" id="260" r:id="R67abd0d24dba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90c38f90148b2" /><Relationship Type="http://schemas.openxmlformats.org/officeDocument/2006/relationships/slide" Target="/ppt/slides/slide1.xml" Id="R7d21e3f45f224df9" /><Relationship Type="http://schemas.openxmlformats.org/officeDocument/2006/relationships/slide" Target="/ppt/slides/slide2.xml" Id="Rddf838206dfb483f" /><Relationship Type="http://schemas.openxmlformats.org/officeDocument/2006/relationships/slide" Target="/ppt/slides/slide3.xml" Id="R96eca7e5459e42e0" /><Relationship Type="http://schemas.openxmlformats.org/officeDocument/2006/relationships/slide" Target="/ppt/slides/slide4.xml" Id="R9d7482f7a6c74748" /><Relationship Type="http://schemas.openxmlformats.org/officeDocument/2006/relationships/slide" Target="/ppt/slides/slide5.xml" Id="R67abd0d24dba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92cf0101e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8b8d1e34241a9" /><Relationship Type="http://schemas.openxmlformats.org/officeDocument/2006/relationships/theme" Target="/ppt/slideMasters/theme/theme1.xml" Id="R0785f9bd3b8a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d8b8d1e342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bb7da8990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bdb039e75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d2c54ed9040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2ec60bb4f43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81022a0514f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FIRKALL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FIRKALL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980 354 865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