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c3e704e463e4f0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5721718dd1d45bd"/>
  </p:sldMasterIdLst>
  <p:sldIdLst>
    <p:sldId xmlns:r="http://schemas.openxmlformats.org/officeDocument/2006/relationships" id="256" r:id="R731cdfbaa8694d02"/>
    <p:sldId xmlns:r="http://schemas.openxmlformats.org/officeDocument/2006/relationships" id="257" r:id="R317e4bc0f8994446"/>
    <p:sldId xmlns:r="http://schemas.openxmlformats.org/officeDocument/2006/relationships" id="258" r:id="R5560bad916c34562"/>
    <p:sldId xmlns:r="http://schemas.openxmlformats.org/officeDocument/2006/relationships" id="259" r:id="R811f1450fa58446e"/>
    <p:sldId xmlns:r="http://schemas.openxmlformats.org/officeDocument/2006/relationships" id="260" r:id="R7502bf5a9fdd4ad5"/>
    <p:sldId xmlns:r="http://schemas.openxmlformats.org/officeDocument/2006/relationships" id="261" r:id="R17b6c94f81b9417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5721718dd1d45bd" /><Relationship Type="http://schemas.openxmlformats.org/officeDocument/2006/relationships/slide" Target="/ppt/slides/slide1.xml" Id="R731cdfbaa8694d02" /><Relationship Type="http://schemas.openxmlformats.org/officeDocument/2006/relationships/slide" Target="/ppt/slides/slide2.xml" Id="R317e4bc0f8994446" /><Relationship Type="http://schemas.openxmlformats.org/officeDocument/2006/relationships/slide" Target="/ppt/slides/slide3.xml" Id="R5560bad916c34562" /><Relationship Type="http://schemas.openxmlformats.org/officeDocument/2006/relationships/slide" Target="/ppt/slides/slide4.xml" Id="R811f1450fa58446e" /><Relationship Type="http://schemas.openxmlformats.org/officeDocument/2006/relationships/slide" Target="/ppt/slides/slide5.xml" Id="R7502bf5a9fdd4ad5" /><Relationship Type="http://schemas.openxmlformats.org/officeDocument/2006/relationships/slide" Target="/ppt/slides/slide6.xml" Id="R17b6c94f81b9417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a9093d8fd7d47a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256f20ee164211" /><Relationship Type="http://schemas.openxmlformats.org/officeDocument/2006/relationships/theme" Target="/ppt/slideMasters/theme/theme1.xml" Id="R7649495538044a3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5256f20ee16421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af8b111ee34fd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49321a35bc439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d89c16a48b422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66c64343bc43f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8be33c12b9412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ea4b244d514a1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HJARDAR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HJARDAR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HJARDAR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HJARDAR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HJARDAR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HJARDAR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2017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71 690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−248 314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−174 639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2 504 368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2 530 591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HJARDAR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980 353 389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HJARDAR AS</a:t>
            </a:r>
          </a:p>
        </p:txBody>
      </p:sp>
    </p:spTree>
  </p:cSld>
  <p:clrMapOvr>
    <a:masterClrMapping xmlns:a="http://schemas.openxmlformats.org/drawingml/2006/main"/>
  </p:clrMapOvr>
</p:sld>
</file>