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db8a884a8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79f6435e5e4353"/>
  </p:sldMasterIdLst>
  <p:sldIdLst>
    <p:sldId xmlns:r="http://schemas.openxmlformats.org/officeDocument/2006/relationships" id="256" r:id="R998c964232f84a63"/>
    <p:sldId xmlns:r="http://schemas.openxmlformats.org/officeDocument/2006/relationships" id="257" r:id="Rd2ab00073d1049a0"/>
    <p:sldId xmlns:r="http://schemas.openxmlformats.org/officeDocument/2006/relationships" id="258" r:id="R368737148633445b"/>
    <p:sldId xmlns:r="http://schemas.openxmlformats.org/officeDocument/2006/relationships" id="259" r:id="R494617c591db42cf"/>
    <p:sldId xmlns:r="http://schemas.openxmlformats.org/officeDocument/2006/relationships" id="260" r:id="R7fcbe62da5b04643"/>
    <p:sldId xmlns:r="http://schemas.openxmlformats.org/officeDocument/2006/relationships" id="261" r:id="R21062dafaee44f6a"/>
    <p:sldId xmlns:r="http://schemas.openxmlformats.org/officeDocument/2006/relationships" id="262" r:id="Raa8bff32da8f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9f6435e5e4353" /><Relationship Type="http://schemas.openxmlformats.org/officeDocument/2006/relationships/slide" Target="/ppt/slides/slide1.xml" Id="R998c964232f84a63" /><Relationship Type="http://schemas.openxmlformats.org/officeDocument/2006/relationships/slide" Target="/ppt/slides/slide2.xml" Id="Rd2ab00073d1049a0" /><Relationship Type="http://schemas.openxmlformats.org/officeDocument/2006/relationships/slide" Target="/ppt/slides/slide3.xml" Id="R368737148633445b" /><Relationship Type="http://schemas.openxmlformats.org/officeDocument/2006/relationships/slide" Target="/ppt/slides/slide4.xml" Id="R494617c591db42cf" /><Relationship Type="http://schemas.openxmlformats.org/officeDocument/2006/relationships/slide" Target="/ppt/slides/slide5.xml" Id="R7fcbe62da5b04643" /><Relationship Type="http://schemas.openxmlformats.org/officeDocument/2006/relationships/slide" Target="/ppt/slides/slide6.xml" Id="R21062dafaee44f6a" /><Relationship Type="http://schemas.openxmlformats.org/officeDocument/2006/relationships/slide" Target="/ppt/slides/slide7.xml" Id="Raa8bff32da8f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a0f54816a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8503ce4a841a5" /><Relationship Type="http://schemas.openxmlformats.org/officeDocument/2006/relationships/theme" Target="/ppt/slideMasters/theme/theme1.xml" Id="Rc727e2e30c24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d8503ce4a8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73e1d1a61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2c7fdf719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91f7bd55e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c8a123f82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c645a46e64f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0eb30bed8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444d5255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TIMBER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TIMBER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9 773 872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KYLLINGSTAD KARI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KYLLINGSTAD PER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Lilløyveien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04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a-timber@online.no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980 294 587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TIMBER AS</a:t>
            </a:r>
          </a:p>
        </p:txBody>
      </p:sp>
    </p:spTree>
  </p:cSld>
  <p:clrMapOvr>
    <a:masterClrMapping xmlns:a="http://schemas.openxmlformats.org/drawingml/2006/main"/>
  </p:clrMapOvr>
</p:sld>
</file>