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0c37442d1841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434544138643c5"/>
  </p:sldMasterIdLst>
  <p:sldIdLst>
    <p:sldId xmlns:r="http://schemas.openxmlformats.org/officeDocument/2006/relationships" id="256" r:id="R02bc6a90962a4b34"/>
    <p:sldId xmlns:r="http://schemas.openxmlformats.org/officeDocument/2006/relationships" id="257" r:id="Re2cb61806d144564"/>
    <p:sldId xmlns:r="http://schemas.openxmlformats.org/officeDocument/2006/relationships" id="258" r:id="R429c2ff444424d6c"/>
    <p:sldId xmlns:r="http://schemas.openxmlformats.org/officeDocument/2006/relationships" id="259" r:id="Rfe50f315b4f24e24"/>
    <p:sldId xmlns:r="http://schemas.openxmlformats.org/officeDocument/2006/relationships" id="260" r:id="R58dcc08393ec40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434544138643c5" /><Relationship Type="http://schemas.openxmlformats.org/officeDocument/2006/relationships/slide" Target="/ppt/slides/slide1.xml" Id="R02bc6a90962a4b34" /><Relationship Type="http://schemas.openxmlformats.org/officeDocument/2006/relationships/slide" Target="/ppt/slides/slide2.xml" Id="Re2cb61806d144564" /><Relationship Type="http://schemas.openxmlformats.org/officeDocument/2006/relationships/slide" Target="/ppt/slides/slide3.xml" Id="R429c2ff444424d6c" /><Relationship Type="http://schemas.openxmlformats.org/officeDocument/2006/relationships/slide" Target="/ppt/slides/slide4.xml" Id="Rfe50f315b4f24e24" /><Relationship Type="http://schemas.openxmlformats.org/officeDocument/2006/relationships/slide" Target="/ppt/slides/slide5.xml" Id="R58dcc08393ec40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c4cadcae8c4f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6794d25264fc9" /><Relationship Type="http://schemas.openxmlformats.org/officeDocument/2006/relationships/theme" Target="/ppt/slideMasters/theme/theme1.xml" Id="Re4b5809a19404e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06794d25264f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7fabcf1124e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422d2889944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00bc8d8c745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ae9033caa47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aa42cdbae48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MALERMESTER K KOLAND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K KOLAND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MALERMESTER K KOLAND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K KOLAND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K KOLAND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K KOLAND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980 250 083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K KOLAND AS</a:t>
            </a:r>
          </a:p>
        </p:txBody>
      </p:sp>
    </p:spTree>
  </p:cSld>
  <p:clrMapOvr>
    <a:masterClrMapping xmlns:a="http://schemas.openxmlformats.org/drawingml/2006/main"/>
  </p:clrMapOvr>
</p:sld>
</file>