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90d44d28654d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82642afd0e4030"/>
  </p:sldMasterIdLst>
  <p:sldIdLst>
    <p:sldId xmlns:r="http://schemas.openxmlformats.org/officeDocument/2006/relationships" id="256" r:id="Rb8ef7d8abaf742f9"/>
    <p:sldId xmlns:r="http://schemas.openxmlformats.org/officeDocument/2006/relationships" id="257" r:id="R4d620eb6a63f4ac2"/>
    <p:sldId xmlns:r="http://schemas.openxmlformats.org/officeDocument/2006/relationships" id="258" r:id="R49fa172a42ea4996"/>
    <p:sldId xmlns:r="http://schemas.openxmlformats.org/officeDocument/2006/relationships" id="259" r:id="R589a0063145a4441"/>
    <p:sldId xmlns:r="http://schemas.openxmlformats.org/officeDocument/2006/relationships" id="260" r:id="R077c33dd89bc4e78"/>
    <p:sldId xmlns:r="http://schemas.openxmlformats.org/officeDocument/2006/relationships" id="261" r:id="R2d4873381e4f4015"/>
    <p:sldId xmlns:r="http://schemas.openxmlformats.org/officeDocument/2006/relationships" id="262" r:id="Re4de54a6f88243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82642afd0e4030" /><Relationship Type="http://schemas.openxmlformats.org/officeDocument/2006/relationships/slide" Target="/ppt/slides/slide1.xml" Id="Rb8ef7d8abaf742f9" /><Relationship Type="http://schemas.openxmlformats.org/officeDocument/2006/relationships/slide" Target="/ppt/slides/slide2.xml" Id="R4d620eb6a63f4ac2" /><Relationship Type="http://schemas.openxmlformats.org/officeDocument/2006/relationships/slide" Target="/ppt/slides/slide3.xml" Id="R49fa172a42ea4996" /><Relationship Type="http://schemas.openxmlformats.org/officeDocument/2006/relationships/slide" Target="/ppt/slides/slide4.xml" Id="R589a0063145a4441" /><Relationship Type="http://schemas.openxmlformats.org/officeDocument/2006/relationships/slide" Target="/ppt/slides/slide5.xml" Id="R077c33dd89bc4e78" /><Relationship Type="http://schemas.openxmlformats.org/officeDocument/2006/relationships/slide" Target="/ppt/slides/slide6.xml" Id="R2d4873381e4f4015" /><Relationship Type="http://schemas.openxmlformats.org/officeDocument/2006/relationships/slide" Target="/ppt/slides/slide7.xml" Id="Re4de54a6f88243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dc92e2332e41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32c39a7f14715" /><Relationship Type="http://schemas.openxmlformats.org/officeDocument/2006/relationships/theme" Target="/ppt/slideMasters/theme/theme1.xml" Id="R8232916ecd3e4e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c32c39a7f147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a9f44bd1143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31033b7da4f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c7989a90849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9057b0e2b4b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d408445c947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8117e5b264d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2b6f6b0c449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HANDELSVARER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HANDELSVARER AS ble etablert [år] og holder til i Iveland.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879 364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80 520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289 773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309 054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ØVLAND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Leeslandsveien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4724 Iveland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post@handelsvarer.no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980 249 727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HANDELSVARER AS</a:t>
            </a:r>
          </a:p>
        </p:txBody>
      </p:sp>
    </p:spTree>
  </p:cSld>
  <p:clrMapOvr>
    <a:masterClrMapping xmlns:a="http://schemas.openxmlformats.org/drawingml/2006/main"/>
  </p:clrMapOvr>
</p:sld>
</file>