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60d83fc98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c41bf0f044545"/>
  </p:sldMasterIdLst>
  <p:sldIdLst>
    <p:sldId xmlns:r="http://schemas.openxmlformats.org/officeDocument/2006/relationships" id="256" r:id="Rf0a7c5985757416c"/>
    <p:sldId xmlns:r="http://schemas.openxmlformats.org/officeDocument/2006/relationships" id="257" r:id="R692266b16f3e40af"/>
    <p:sldId xmlns:r="http://schemas.openxmlformats.org/officeDocument/2006/relationships" id="258" r:id="R741ec3e8e2d04f9b"/>
    <p:sldId xmlns:r="http://schemas.openxmlformats.org/officeDocument/2006/relationships" id="259" r:id="R6a4deef3b096418e"/>
    <p:sldId xmlns:r="http://schemas.openxmlformats.org/officeDocument/2006/relationships" id="260" r:id="R72f55facc1bf4733"/>
    <p:sldId xmlns:r="http://schemas.openxmlformats.org/officeDocument/2006/relationships" id="261" r:id="Ra5fdf1b157274f6a"/>
    <p:sldId xmlns:r="http://schemas.openxmlformats.org/officeDocument/2006/relationships" id="262" r:id="R34ebe0ed95b4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c41bf0f044545" /><Relationship Type="http://schemas.openxmlformats.org/officeDocument/2006/relationships/slide" Target="/ppt/slides/slide1.xml" Id="Rf0a7c5985757416c" /><Relationship Type="http://schemas.openxmlformats.org/officeDocument/2006/relationships/slide" Target="/ppt/slides/slide2.xml" Id="R692266b16f3e40af" /><Relationship Type="http://schemas.openxmlformats.org/officeDocument/2006/relationships/slide" Target="/ppt/slides/slide3.xml" Id="R741ec3e8e2d04f9b" /><Relationship Type="http://schemas.openxmlformats.org/officeDocument/2006/relationships/slide" Target="/ppt/slides/slide4.xml" Id="R6a4deef3b096418e" /><Relationship Type="http://schemas.openxmlformats.org/officeDocument/2006/relationships/slide" Target="/ppt/slides/slide5.xml" Id="R72f55facc1bf4733" /><Relationship Type="http://schemas.openxmlformats.org/officeDocument/2006/relationships/slide" Target="/ppt/slides/slide6.xml" Id="Ra5fdf1b157274f6a" /><Relationship Type="http://schemas.openxmlformats.org/officeDocument/2006/relationships/slide" Target="/ppt/slides/slide7.xml" Id="R34ebe0ed95b4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3e95f84cc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df0da3504ff4" /><Relationship Type="http://schemas.openxmlformats.org/officeDocument/2006/relationships/theme" Target="/ppt/slideMasters/theme/theme1.xml" Id="R3b94f37b905e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fdf0da350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5231ddaf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3d41bfde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d2769eea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2bc64866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d03994d2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329649c8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90512e1a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PEGASUS HELICOPTER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HELICOPTER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−5 294 020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−5 824 550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FLYINVEST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Pegasus Hangar, Gardemoen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firmapost@pegasus-as.no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PEGASUS HELICOPTER AS</a:t>
            </a:r>
          </a:p>
        </p:txBody>
      </p:sp>
    </p:spTree>
  </p:cSld>
  <p:clrMapOvr>
    <a:masterClrMapping xmlns:a="http://schemas.openxmlformats.org/drawingml/2006/main"/>
  </p:clrMapOvr>
</p:sld>
</file>