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9891fb9cb842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9da84618546ee"/>
  </p:sldMasterIdLst>
  <p:sldIdLst>
    <p:sldId xmlns:r="http://schemas.openxmlformats.org/officeDocument/2006/relationships" id="256" r:id="Rf536c729291b4fc2"/>
    <p:sldId xmlns:r="http://schemas.openxmlformats.org/officeDocument/2006/relationships" id="257" r:id="Rcdea3e04c6cf42d7"/>
    <p:sldId xmlns:r="http://schemas.openxmlformats.org/officeDocument/2006/relationships" id="258" r:id="Rc6407af52e084c04"/>
    <p:sldId xmlns:r="http://schemas.openxmlformats.org/officeDocument/2006/relationships" id="259" r:id="Ra0ca9728a7984ad4"/>
    <p:sldId xmlns:r="http://schemas.openxmlformats.org/officeDocument/2006/relationships" id="260" r:id="Rb5c95386f00b42d1"/>
    <p:sldId xmlns:r="http://schemas.openxmlformats.org/officeDocument/2006/relationships" id="261" r:id="R3df571c8f53640ec"/>
    <p:sldId xmlns:r="http://schemas.openxmlformats.org/officeDocument/2006/relationships" id="262" r:id="R9dab1231c8c3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9da84618546ee" /><Relationship Type="http://schemas.openxmlformats.org/officeDocument/2006/relationships/slide" Target="/ppt/slides/slide1.xml" Id="Rf536c729291b4fc2" /><Relationship Type="http://schemas.openxmlformats.org/officeDocument/2006/relationships/slide" Target="/ppt/slides/slide2.xml" Id="Rcdea3e04c6cf42d7" /><Relationship Type="http://schemas.openxmlformats.org/officeDocument/2006/relationships/slide" Target="/ppt/slides/slide3.xml" Id="Rc6407af52e084c04" /><Relationship Type="http://schemas.openxmlformats.org/officeDocument/2006/relationships/slide" Target="/ppt/slides/slide4.xml" Id="Ra0ca9728a7984ad4" /><Relationship Type="http://schemas.openxmlformats.org/officeDocument/2006/relationships/slide" Target="/ppt/slides/slide5.xml" Id="Rb5c95386f00b42d1" /><Relationship Type="http://schemas.openxmlformats.org/officeDocument/2006/relationships/slide" Target="/ppt/slides/slide6.xml" Id="R3df571c8f53640ec" /><Relationship Type="http://schemas.openxmlformats.org/officeDocument/2006/relationships/slide" Target="/ppt/slides/slide7.xml" Id="R9dab1231c8c3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a39eaec5e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a1bd0ab78409c" /><Relationship Type="http://schemas.openxmlformats.org/officeDocument/2006/relationships/theme" Target="/ppt/slideMasters/theme/theme1.xml" Id="R222f08f70073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9a1bd0ab78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a1d9c5bf2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3e16bc355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3822257fa4c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8ab27eede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ea349c31544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4e37bca8c49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91f395bc3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18 603 369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3 686 638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10 088 561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52 257 683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ODD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980 244 571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FORRØY AS</a:t>
            </a:r>
          </a:p>
        </p:txBody>
      </p:sp>
    </p:spTree>
  </p:cSld>
  <p:clrMapOvr>
    <a:masterClrMapping xmlns:a="http://schemas.openxmlformats.org/drawingml/2006/main"/>
  </p:clrMapOvr>
</p:sld>
</file>