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a8177aa45142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2ac6a5a97de4b0e"/>
  </p:sldMasterIdLst>
  <p:sldIdLst>
    <p:sldId xmlns:r="http://schemas.openxmlformats.org/officeDocument/2006/relationships" id="256" r:id="R066196bf59424438"/>
    <p:sldId xmlns:r="http://schemas.openxmlformats.org/officeDocument/2006/relationships" id="257" r:id="R9660195222144887"/>
    <p:sldId xmlns:r="http://schemas.openxmlformats.org/officeDocument/2006/relationships" id="258" r:id="R5f2d424d011a4a71"/>
    <p:sldId xmlns:r="http://schemas.openxmlformats.org/officeDocument/2006/relationships" id="259" r:id="Rd0ace8e65b9648c4"/>
    <p:sldId xmlns:r="http://schemas.openxmlformats.org/officeDocument/2006/relationships" id="260" r:id="R47388198c5a944fd"/>
    <p:sldId xmlns:r="http://schemas.openxmlformats.org/officeDocument/2006/relationships" id="261" r:id="Rf805e63f13c84830"/>
    <p:sldId xmlns:r="http://schemas.openxmlformats.org/officeDocument/2006/relationships" id="262" r:id="Ra3f7e65c7eb146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ac6a5a97de4b0e" /><Relationship Type="http://schemas.openxmlformats.org/officeDocument/2006/relationships/slide" Target="/ppt/slides/slide1.xml" Id="R066196bf59424438" /><Relationship Type="http://schemas.openxmlformats.org/officeDocument/2006/relationships/slide" Target="/ppt/slides/slide2.xml" Id="R9660195222144887" /><Relationship Type="http://schemas.openxmlformats.org/officeDocument/2006/relationships/slide" Target="/ppt/slides/slide3.xml" Id="R5f2d424d011a4a71" /><Relationship Type="http://schemas.openxmlformats.org/officeDocument/2006/relationships/slide" Target="/ppt/slides/slide4.xml" Id="Rd0ace8e65b9648c4" /><Relationship Type="http://schemas.openxmlformats.org/officeDocument/2006/relationships/slide" Target="/ppt/slides/slide5.xml" Id="R47388198c5a944fd" /><Relationship Type="http://schemas.openxmlformats.org/officeDocument/2006/relationships/slide" Target="/ppt/slides/slide6.xml" Id="Rf805e63f13c84830" /><Relationship Type="http://schemas.openxmlformats.org/officeDocument/2006/relationships/slide" Target="/ppt/slides/slide7.xml" Id="Ra3f7e65c7eb146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6c3657707b43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8bd116ce6449c9" /><Relationship Type="http://schemas.openxmlformats.org/officeDocument/2006/relationships/theme" Target="/ppt/slideMasters/theme/theme1.xml" Id="Re98c319a8f524e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8bd116ce6449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1dac6714aa42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71cec4993c47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99bf6b7d9643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42842c4a094c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916e74935542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54846443654b1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a8f01db1f843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 HOLDING AS ble etablert [år] og holder til i Førde.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−80 564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1 270 495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5 007 688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6 123 667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 HOLDINGS AS  –  63,4 %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 HOLDINGS AS  –  36,6 %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Flovegen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6800 Førde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99 21 27 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980 235 998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 HOLDING AS</a:t>
            </a:r>
          </a:p>
        </p:txBody>
      </p:sp>
    </p:spTree>
  </p:cSld>
  <p:clrMapOvr>
    <a:masterClrMapping xmlns:a="http://schemas.openxmlformats.org/drawingml/2006/main"/>
  </p:clrMapOvr>
</p:sld>
</file>