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67685948034a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cdc4edacf347f9"/>
  </p:sldMasterIdLst>
  <p:sldIdLst>
    <p:sldId xmlns:r="http://schemas.openxmlformats.org/officeDocument/2006/relationships" id="256" r:id="Rbe0fe85050af4e5e"/>
    <p:sldId xmlns:r="http://schemas.openxmlformats.org/officeDocument/2006/relationships" id="257" r:id="R037dfc7a902e4796"/>
    <p:sldId xmlns:r="http://schemas.openxmlformats.org/officeDocument/2006/relationships" id="258" r:id="Rd656fa69996a4f61"/>
    <p:sldId xmlns:r="http://schemas.openxmlformats.org/officeDocument/2006/relationships" id="259" r:id="R689242c9b9c2445f"/>
    <p:sldId xmlns:r="http://schemas.openxmlformats.org/officeDocument/2006/relationships" id="260" r:id="R9e64ae4194e44c14"/>
    <p:sldId xmlns:r="http://schemas.openxmlformats.org/officeDocument/2006/relationships" id="261" r:id="Rd177515993884d7b"/>
    <p:sldId xmlns:r="http://schemas.openxmlformats.org/officeDocument/2006/relationships" id="262" r:id="R8e8c0863ab2a4b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cdc4edacf347f9" /><Relationship Type="http://schemas.openxmlformats.org/officeDocument/2006/relationships/slide" Target="/ppt/slides/slide1.xml" Id="Rbe0fe85050af4e5e" /><Relationship Type="http://schemas.openxmlformats.org/officeDocument/2006/relationships/slide" Target="/ppt/slides/slide2.xml" Id="R037dfc7a902e4796" /><Relationship Type="http://schemas.openxmlformats.org/officeDocument/2006/relationships/slide" Target="/ppt/slides/slide3.xml" Id="Rd656fa69996a4f61" /><Relationship Type="http://schemas.openxmlformats.org/officeDocument/2006/relationships/slide" Target="/ppt/slides/slide4.xml" Id="R689242c9b9c2445f" /><Relationship Type="http://schemas.openxmlformats.org/officeDocument/2006/relationships/slide" Target="/ppt/slides/slide5.xml" Id="R9e64ae4194e44c14" /><Relationship Type="http://schemas.openxmlformats.org/officeDocument/2006/relationships/slide" Target="/ppt/slides/slide6.xml" Id="Rd177515993884d7b" /><Relationship Type="http://schemas.openxmlformats.org/officeDocument/2006/relationships/slide" Target="/ppt/slides/slide7.xml" Id="R8e8c0863ab2a4b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519f6058147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fa957d11a4f11" /><Relationship Type="http://schemas.openxmlformats.org/officeDocument/2006/relationships/theme" Target="/ppt/slideMasters/theme/theme1.xml" Id="Ra598f9aa84e74e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fa957d11a4f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1853bafa748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6706e4ed540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b67770c5844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3bb3d2b2e4e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a54970bfe4a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fa1faf78e45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54b67e72545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NMC-GRUPPEN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NMC-GRUPPEN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NMC-GRUPPEN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NMC-GRUPPEN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NMC-GRUPPEN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NMC-GRUPPEN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NMC-GRUPPEN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BERGSRUD MONICA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BERGSRUD TRYGVE RIISE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NMC-GRUPPEN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980 232 964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NMC-GRUPPEN AS</a:t>
            </a:r>
          </a:p>
        </p:txBody>
      </p:sp>
    </p:spTree>
  </p:cSld>
  <p:clrMapOvr>
    <a:masterClrMapping xmlns:a="http://schemas.openxmlformats.org/drawingml/2006/main"/>
  </p:clrMapOvr>
</p:sld>
</file>