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2909e38474a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5691d0c6a94061"/>
  </p:sldMasterIdLst>
  <p:sldIdLst>
    <p:sldId xmlns:r="http://schemas.openxmlformats.org/officeDocument/2006/relationships" id="256" r:id="R45857d187cd043e1"/>
    <p:sldId xmlns:r="http://schemas.openxmlformats.org/officeDocument/2006/relationships" id="257" r:id="Rd39a91fceefd4ded"/>
    <p:sldId xmlns:r="http://schemas.openxmlformats.org/officeDocument/2006/relationships" id="258" r:id="Rc560842692f345ac"/>
    <p:sldId xmlns:r="http://schemas.openxmlformats.org/officeDocument/2006/relationships" id="259" r:id="Rb098113b43db494e"/>
    <p:sldId xmlns:r="http://schemas.openxmlformats.org/officeDocument/2006/relationships" id="260" r:id="R2cc023f82eda4e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691d0c6a94061" /><Relationship Type="http://schemas.openxmlformats.org/officeDocument/2006/relationships/slide" Target="/ppt/slides/slide1.xml" Id="R45857d187cd043e1" /><Relationship Type="http://schemas.openxmlformats.org/officeDocument/2006/relationships/slide" Target="/ppt/slides/slide2.xml" Id="Rd39a91fceefd4ded" /><Relationship Type="http://schemas.openxmlformats.org/officeDocument/2006/relationships/slide" Target="/ppt/slides/slide3.xml" Id="Rc560842692f345ac" /><Relationship Type="http://schemas.openxmlformats.org/officeDocument/2006/relationships/slide" Target="/ppt/slides/slide4.xml" Id="Rb098113b43db494e" /><Relationship Type="http://schemas.openxmlformats.org/officeDocument/2006/relationships/slide" Target="/ppt/slides/slide5.xml" Id="R2cc023f82eda4e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9a0ecbd744d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a2581e9aa4f90" /><Relationship Type="http://schemas.openxmlformats.org/officeDocument/2006/relationships/theme" Target="/ppt/slideMasters/theme/theme1.xml" Id="R50e7396ac1f0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8a2581e9aa4f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4df807589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bb62e4f99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25d0ecbab4e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a836bcd49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4ee82700140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