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0b9e106bf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7091449e14e57"/>
  </p:sldMasterIdLst>
  <p:sldIdLst>
    <p:sldId xmlns:r="http://schemas.openxmlformats.org/officeDocument/2006/relationships" id="256" r:id="R3ad5d4ff34484b52"/>
    <p:sldId xmlns:r="http://schemas.openxmlformats.org/officeDocument/2006/relationships" id="257" r:id="R73e4e178e9924e06"/>
    <p:sldId xmlns:r="http://schemas.openxmlformats.org/officeDocument/2006/relationships" id="258" r:id="Rc46751ef9bd54c48"/>
    <p:sldId xmlns:r="http://schemas.openxmlformats.org/officeDocument/2006/relationships" id="259" r:id="Rcd587a5437cd40ef"/>
    <p:sldId xmlns:r="http://schemas.openxmlformats.org/officeDocument/2006/relationships" id="260" r:id="R70226576764144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7091449e14e57" /><Relationship Type="http://schemas.openxmlformats.org/officeDocument/2006/relationships/slide" Target="/ppt/slides/slide1.xml" Id="R3ad5d4ff34484b52" /><Relationship Type="http://schemas.openxmlformats.org/officeDocument/2006/relationships/slide" Target="/ppt/slides/slide2.xml" Id="R73e4e178e9924e06" /><Relationship Type="http://schemas.openxmlformats.org/officeDocument/2006/relationships/slide" Target="/ppt/slides/slide3.xml" Id="Rc46751ef9bd54c48" /><Relationship Type="http://schemas.openxmlformats.org/officeDocument/2006/relationships/slide" Target="/ppt/slides/slide4.xml" Id="Rcd587a5437cd40ef" /><Relationship Type="http://schemas.openxmlformats.org/officeDocument/2006/relationships/slide" Target="/ppt/slides/slide5.xml" Id="R70226576764144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c6b4d9ef0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6537bae9c46ea" /><Relationship Type="http://schemas.openxmlformats.org/officeDocument/2006/relationships/theme" Target="/ppt/slideMasters/theme/theme1.xml" Id="Rdfadfe74fb95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6537bae9c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c77950fb640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fd63aa226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cb6f91b240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942c368c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436b7fb6a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PRT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PRT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980 215 601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PRT DRIFT AS</a:t>
            </a:r>
          </a:p>
        </p:txBody>
      </p:sp>
    </p:spTree>
  </p:cSld>
  <p:clrMapOvr>
    <a:masterClrMapping xmlns:a="http://schemas.openxmlformats.org/drawingml/2006/main"/>
  </p:clrMapOvr>
</p:sld>
</file>