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d8e596d0874f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a06a7a1bc446c4"/>
  </p:sldMasterIdLst>
  <p:sldIdLst>
    <p:sldId xmlns:r="http://schemas.openxmlformats.org/officeDocument/2006/relationships" id="256" r:id="R9ec9e4dbd6aa4786"/>
    <p:sldId xmlns:r="http://schemas.openxmlformats.org/officeDocument/2006/relationships" id="257" r:id="R854bd422ccfe4167"/>
    <p:sldId xmlns:r="http://schemas.openxmlformats.org/officeDocument/2006/relationships" id="258" r:id="R5ba726e0bb704912"/>
    <p:sldId xmlns:r="http://schemas.openxmlformats.org/officeDocument/2006/relationships" id="259" r:id="Rb05b71ede4cd4ad6"/>
    <p:sldId xmlns:r="http://schemas.openxmlformats.org/officeDocument/2006/relationships" id="260" r:id="R5f81438287214d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06a7a1bc446c4" /><Relationship Type="http://schemas.openxmlformats.org/officeDocument/2006/relationships/slide" Target="/ppt/slides/slide1.xml" Id="R9ec9e4dbd6aa4786" /><Relationship Type="http://schemas.openxmlformats.org/officeDocument/2006/relationships/slide" Target="/ppt/slides/slide2.xml" Id="R854bd422ccfe4167" /><Relationship Type="http://schemas.openxmlformats.org/officeDocument/2006/relationships/slide" Target="/ppt/slides/slide3.xml" Id="R5ba726e0bb704912" /><Relationship Type="http://schemas.openxmlformats.org/officeDocument/2006/relationships/slide" Target="/ppt/slides/slide4.xml" Id="Rb05b71ede4cd4ad6" /><Relationship Type="http://schemas.openxmlformats.org/officeDocument/2006/relationships/slide" Target="/ppt/slides/slide5.xml" Id="R5f81438287214d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55afda4bb45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b4a64e6824535" /><Relationship Type="http://schemas.openxmlformats.org/officeDocument/2006/relationships/theme" Target="/ppt/slideMasters/theme/theme1.xml" Id="R3380b410f6dd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b4a64e68245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983cfb67444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4e61616b2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23f0988d7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2dbbaaf114b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e395cfa1746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STOVNER LYD OG BILDE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LYD OG BILDE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STOVNER LYD OG BILDE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LYD OG BILDE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LYD OG BILDE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LYD OG BILDE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980 190 757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LYD OG BILDE AS</a:t>
            </a:r>
          </a:p>
        </p:txBody>
      </p:sp>
    </p:spTree>
  </p:cSld>
  <p:clrMapOvr>
    <a:masterClrMapping xmlns:a="http://schemas.openxmlformats.org/drawingml/2006/main"/>
  </p:clrMapOvr>
</p:sld>
</file>