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87e786ed544d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beccac959d4906"/>
  </p:sldMasterIdLst>
  <p:sldIdLst>
    <p:sldId xmlns:r="http://schemas.openxmlformats.org/officeDocument/2006/relationships" id="256" r:id="R57980720009642fc"/>
    <p:sldId xmlns:r="http://schemas.openxmlformats.org/officeDocument/2006/relationships" id="257" r:id="R35b2fd773dd04334"/>
    <p:sldId xmlns:r="http://schemas.openxmlformats.org/officeDocument/2006/relationships" id="258" r:id="R43e08305a2ad4356"/>
    <p:sldId xmlns:r="http://schemas.openxmlformats.org/officeDocument/2006/relationships" id="259" r:id="Rfb016f9f0677496e"/>
    <p:sldId xmlns:r="http://schemas.openxmlformats.org/officeDocument/2006/relationships" id="260" r:id="R572dec2521504b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beccac959d4906" /><Relationship Type="http://schemas.openxmlformats.org/officeDocument/2006/relationships/slide" Target="/ppt/slides/slide1.xml" Id="R57980720009642fc" /><Relationship Type="http://schemas.openxmlformats.org/officeDocument/2006/relationships/slide" Target="/ppt/slides/slide2.xml" Id="R35b2fd773dd04334" /><Relationship Type="http://schemas.openxmlformats.org/officeDocument/2006/relationships/slide" Target="/ppt/slides/slide3.xml" Id="R43e08305a2ad4356" /><Relationship Type="http://schemas.openxmlformats.org/officeDocument/2006/relationships/slide" Target="/ppt/slides/slide4.xml" Id="Rfb016f9f0677496e" /><Relationship Type="http://schemas.openxmlformats.org/officeDocument/2006/relationships/slide" Target="/ppt/slides/slide5.xml" Id="R572dec2521504b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2c2685b65c40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df9f75ba94805" /><Relationship Type="http://schemas.openxmlformats.org/officeDocument/2006/relationships/theme" Target="/ppt/slideMasters/theme/theme1.xml" Id="R3d63d369e8fb4c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3df9f75ba948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c031d80124b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5cf6eed7a4f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c0e21687141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5087a53cb49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c97c24c6b42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KAFFEHUSET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KAFFEHUSET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980 189 104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KAFFEHUSET AS</a:t>
            </a:r>
          </a:p>
        </p:txBody>
      </p:sp>
    </p:spTree>
  </p:cSld>
  <p:clrMapOvr>
    <a:masterClrMapping xmlns:a="http://schemas.openxmlformats.org/drawingml/2006/main"/>
  </p:clrMapOvr>
</p:sld>
</file>