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41fe7dbdd84d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54bd75ea534b5e"/>
  </p:sldMasterIdLst>
  <p:sldIdLst>
    <p:sldId xmlns:r="http://schemas.openxmlformats.org/officeDocument/2006/relationships" id="256" r:id="R586c950760d645ce"/>
    <p:sldId xmlns:r="http://schemas.openxmlformats.org/officeDocument/2006/relationships" id="257" r:id="R319762cc46e84a6f"/>
    <p:sldId xmlns:r="http://schemas.openxmlformats.org/officeDocument/2006/relationships" id="258" r:id="R60ac5f0dc12745e5"/>
    <p:sldId xmlns:r="http://schemas.openxmlformats.org/officeDocument/2006/relationships" id="259" r:id="Rf38fb978a4e740cd"/>
    <p:sldId xmlns:r="http://schemas.openxmlformats.org/officeDocument/2006/relationships" id="260" r:id="R3a0eca2d6e5445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54bd75ea534b5e" /><Relationship Type="http://schemas.openxmlformats.org/officeDocument/2006/relationships/slide" Target="/ppt/slides/slide1.xml" Id="R586c950760d645ce" /><Relationship Type="http://schemas.openxmlformats.org/officeDocument/2006/relationships/slide" Target="/ppt/slides/slide2.xml" Id="R319762cc46e84a6f" /><Relationship Type="http://schemas.openxmlformats.org/officeDocument/2006/relationships/slide" Target="/ppt/slides/slide3.xml" Id="R60ac5f0dc12745e5" /><Relationship Type="http://schemas.openxmlformats.org/officeDocument/2006/relationships/slide" Target="/ppt/slides/slide4.xml" Id="Rf38fb978a4e740cd" /><Relationship Type="http://schemas.openxmlformats.org/officeDocument/2006/relationships/slide" Target="/ppt/slides/slide5.xml" Id="R3a0eca2d6e5445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2d55e7f1a43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36d7492954a2a" /><Relationship Type="http://schemas.openxmlformats.org/officeDocument/2006/relationships/theme" Target="/ppt/slideMasters/theme/theme1.xml" Id="R0b0b7df68557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d36d7492954a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b9c6f4f324e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333f299814d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1f671d05f45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f5a8b719e4c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c4f05646442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TEKNOFON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TEKNOFON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TEKNOFON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TEKNOFON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TEKNOFON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TEKNOFON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980 185 265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TEKNOFON AS</a:t>
            </a:r>
          </a:p>
        </p:txBody>
      </p:sp>
    </p:spTree>
  </p:cSld>
  <p:clrMapOvr>
    <a:masterClrMapping xmlns:a="http://schemas.openxmlformats.org/drawingml/2006/main"/>
  </p:clrMapOvr>
</p:sld>
</file>