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88d1bd54694f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15c115309e4df8"/>
  </p:sldMasterIdLst>
  <p:sldIdLst>
    <p:sldId xmlns:r="http://schemas.openxmlformats.org/officeDocument/2006/relationships" id="256" r:id="Rf14218a677ec45e0"/>
    <p:sldId xmlns:r="http://schemas.openxmlformats.org/officeDocument/2006/relationships" id="257" r:id="R5f8f7d4e0f464cbc"/>
    <p:sldId xmlns:r="http://schemas.openxmlformats.org/officeDocument/2006/relationships" id="258" r:id="R5a51a51a001946db"/>
    <p:sldId xmlns:r="http://schemas.openxmlformats.org/officeDocument/2006/relationships" id="259" r:id="Reda565083cf34a09"/>
    <p:sldId xmlns:r="http://schemas.openxmlformats.org/officeDocument/2006/relationships" id="260" r:id="R7121d236f7a54175"/>
    <p:sldId xmlns:r="http://schemas.openxmlformats.org/officeDocument/2006/relationships" id="261" r:id="R53adae9de34747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15c115309e4df8" /><Relationship Type="http://schemas.openxmlformats.org/officeDocument/2006/relationships/slide" Target="/ppt/slides/slide1.xml" Id="Rf14218a677ec45e0" /><Relationship Type="http://schemas.openxmlformats.org/officeDocument/2006/relationships/slide" Target="/ppt/slides/slide2.xml" Id="R5f8f7d4e0f464cbc" /><Relationship Type="http://schemas.openxmlformats.org/officeDocument/2006/relationships/slide" Target="/ppt/slides/slide3.xml" Id="R5a51a51a001946db" /><Relationship Type="http://schemas.openxmlformats.org/officeDocument/2006/relationships/slide" Target="/ppt/slides/slide4.xml" Id="Reda565083cf34a09" /><Relationship Type="http://schemas.openxmlformats.org/officeDocument/2006/relationships/slide" Target="/ppt/slides/slide5.xml" Id="R7121d236f7a54175" /><Relationship Type="http://schemas.openxmlformats.org/officeDocument/2006/relationships/slide" Target="/ppt/slides/slide6.xml" Id="R53adae9de34747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40836fb10a4e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063b6ca904ae5" /><Relationship Type="http://schemas.openxmlformats.org/officeDocument/2006/relationships/theme" Target="/ppt/slideMasters/theme/theme1.xml" Id="Rcb326e7a66b24c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7063b6ca904a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ed74566c544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341fceabe48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bf4de782249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616913dd040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26eaf006549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57989e3c443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POLYTRADE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POLYTRADE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2 344 609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1 741 841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1 498 649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3 170 811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5 889 272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980 175 340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POLYTRADE AS</a:t>
            </a:r>
          </a:p>
        </p:txBody>
      </p:sp>
    </p:spTree>
  </p:cSld>
  <p:clrMapOvr>
    <a:masterClrMapping xmlns:a="http://schemas.openxmlformats.org/drawingml/2006/main"/>
  </p:clrMapOvr>
</p:sld>
</file>