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94674d73dc4c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5a2fa1e8a04cad"/>
  </p:sldMasterIdLst>
  <p:sldIdLst>
    <p:sldId xmlns:r="http://schemas.openxmlformats.org/officeDocument/2006/relationships" id="256" r:id="R314b458ff65c45ed"/>
    <p:sldId xmlns:r="http://schemas.openxmlformats.org/officeDocument/2006/relationships" id="257" r:id="R7df07d21140a4257"/>
    <p:sldId xmlns:r="http://schemas.openxmlformats.org/officeDocument/2006/relationships" id="258" r:id="R6e480956e75942ec"/>
    <p:sldId xmlns:r="http://schemas.openxmlformats.org/officeDocument/2006/relationships" id="259" r:id="R43ba90e25b9041db"/>
    <p:sldId xmlns:r="http://schemas.openxmlformats.org/officeDocument/2006/relationships" id="260" r:id="R8fc980615e93405a"/>
    <p:sldId xmlns:r="http://schemas.openxmlformats.org/officeDocument/2006/relationships" id="261" r:id="Refb3513ccbe542de"/>
    <p:sldId xmlns:r="http://schemas.openxmlformats.org/officeDocument/2006/relationships" id="262" r:id="R783967ba19c145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5a2fa1e8a04cad" /><Relationship Type="http://schemas.openxmlformats.org/officeDocument/2006/relationships/slide" Target="/ppt/slides/slide1.xml" Id="R314b458ff65c45ed" /><Relationship Type="http://schemas.openxmlformats.org/officeDocument/2006/relationships/slide" Target="/ppt/slides/slide2.xml" Id="R7df07d21140a4257" /><Relationship Type="http://schemas.openxmlformats.org/officeDocument/2006/relationships/slide" Target="/ppt/slides/slide3.xml" Id="R6e480956e75942ec" /><Relationship Type="http://schemas.openxmlformats.org/officeDocument/2006/relationships/slide" Target="/ppt/slides/slide4.xml" Id="R43ba90e25b9041db" /><Relationship Type="http://schemas.openxmlformats.org/officeDocument/2006/relationships/slide" Target="/ppt/slides/slide5.xml" Id="R8fc980615e93405a" /><Relationship Type="http://schemas.openxmlformats.org/officeDocument/2006/relationships/slide" Target="/ppt/slides/slide6.xml" Id="Refb3513ccbe542de" /><Relationship Type="http://schemas.openxmlformats.org/officeDocument/2006/relationships/slide" Target="/ppt/slides/slide7.xml" Id="R783967ba19c145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045ba3277a49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0b7c888b14139" /><Relationship Type="http://schemas.openxmlformats.org/officeDocument/2006/relationships/theme" Target="/ppt/slideMasters/theme/theme1.xml" Id="Rb1b97877ee0c41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a0b7c888b141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045c2aacb42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8d7fd3d3f45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2b401ab484c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196254b7247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b3b017ffa44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1ffa7459a43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d712eb7fb41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JONNY LARSEN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JONNY LARSEN RØRLEGGERBEDRIFT AS ble etablert [år] og holder til i Solbergmoen.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10 217 961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−530 671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−612 643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3 897 513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RUNE  –  87,5 %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VINNI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Riksvei 171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rune@jonnylarsen.no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www.jonnylarsen.no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980 169 421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