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5c7aa065014f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261557dbf64793"/>
  </p:sldMasterIdLst>
  <p:sldIdLst>
    <p:sldId xmlns:r="http://schemas.openxmlformats.org/officeDocument/2006/relationships" id="256" r:id="R90d648cb761b4c88"/>
    <p:sldId xmlns:r="http://schemas.openxmlformats.org/officeDocument/2006/relationships" id="257" r:id="Rab0ddb9630a34bb0"/>
    <p:sldId xmlns:r="http://schemas.openxmlformats.org/officeDocument/2006/relationships" id="258" r:id="R8069c556121c4d6b"/>
    <p:sldId xmlns:r="http://schemas.openxmlformats.org/officeDocument/2006/relationships" id="259" r:id="R1a85b1e13b4e49a3"/>
    <p:sldId xmlns:r="http://schemas.openxmlformats.org/officeDocument/2006/relationships" id="260" r:id="R1557f51e96f44f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261557dbf64793" /><Relationship Type="http://schemas.openxmlformats.org/officeDocument/2006/relationships/slide" Target="/ppt/slides/slide1.xml" Id="R90d648cb761b4c88" /><Relationship Type="http://schemas.openxmlformats.org/officeDocument/2006/relationships/slide" Target="/ppt/slides/slide2.xml" Id="Rab0ddb9630a34bb0" /><Relationship Type="http://schemas.openxmlformats.org/officeDocument/2006/relationships/slide" Target="/ppt/slides/slide3.xml" Id="R8069c556121c4d6b" /><Relationship Type="http://schemas.openxmlformats.org/officeDocument/2006/relationships/slide" Target="/ppt/slides/slide4.xml" Id="R1a85b1e13b4e49a3" /><Relationship Type="http://schemas.openxmlformats.org/officeDocument/2006/relationships/slide" Target="/ppt/slides/slide5.xml" Id="R1557f51e96f44f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e25533af884c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aa40dd00242db" /><Relationship Type="http://schemas.openxmlformats.org/officeDocument/2006/relationships/theme" Target="/ppt/slideMasters/theme/theme1.xml" Id="Rb4c47004b1404d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5aa40dd00242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4440753514f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15ad3e9b741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c91e3f65241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ee65838484b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83e928d0d47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MASTRO BJØRKELANGEN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MASTRO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MASTRO BJØRKELANGEN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MASTRO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MASTRO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MASTRO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980 150 992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MASTRO BJØRKELANGEN AS</a:t>
            </a:r>
          </a:p>
        </p:txBody>
      </p:sp>
    </p:spTree>
  </p:cSld>
  <p:clrMapOvr>
    <a:masterClrMapping xmlns:a="http://schemas.openxmlformats.org/drawingml/2006/main"/>
  </p:clrMapOvr>
</p:sld>
</file>