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a81328ccd446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16f3a442c046d4"/>
  </p:sldMasterIdLst>
  <p:sldIdLst>
    <p:sldId xmlns:r="http://schemas.openxmlformats.org/officeDocument/2006/relationships" id="256" r:id="R6230eb03d4ce4748"/>
    <p:sldId xmlns:r="http://schemas.openxmlformats.org/officeDocument/2006/relationships" id="257" r:id="R359cb785b39d4d03"/>
    <p:sldId xmlns:r="http://schemas.openxmlformats.org/officeDocument/2006/relationships" id="258" r:id="R2c344c23e20444b4"/>
    <p:sldId xmlns:r="http://schemas.openxmlformats.org/officeDocument/2006/relationships" id="259" r:id="R8c6ee88e1d8749c3"/>
    <p:sldId xmlns:r="http://schemas.openxmlformats.org/officeDocument/2006/relationships" id="260" r:id="Rcd0772c8279d40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16f3a442c046d4" /><Relationship Type="http://schemas.openxmlformats.org/officeDocument/2006/relationships/slide" Target="/ppt/slides/slide1.xml" Id="R6230eb03d4ce4748" /><Relationship Type="http://schemas.openxmlformats.org/officeDocument/2006/relationships/slide" Target="/ppt/slides/slide2.xml" Id="R359cb785b39d4d03" /><Relationship Type="http://schemas.openxmlformats.org/officeDocument/2006/relationships/slide" Target="/ppt/slides/slide3.xml" Id="R2c344c23e20444b4" /><Relationship Type="http://schemas.openxmlformats.org/officeDocument/2006/relationships/slide" Target="/ppt/slides/slide4.xml" Id="R8c6ee88e1d8749c3" /><Relationship Type="http://schemas.openxmlformats.org/officeDocument/2006/relationships/slide" Target="/ppt/slides/slide5.xml" Id="Rcd0772c8279d40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d043fbcad447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d9820e5e840a7" /><Relationship Type="http://schemas.openxmlformats.org/officeDocument/2006/relationships/theme" Target="/ppt/slideMasters/theme/theme1.xml" Id="Ra7e5532892f942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8d9820e5e840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663e425a545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1fc24f89749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a67ee71444a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f4dc056144e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39865203f47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980 145 549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