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c83f3f286442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43e07192c24c0e"/>
  </p:sldMasterIdLst>
  <p:sldIdLst>
    <p:sldId xmlns:r="http://schemas.openxmlformats.org/officeDocument/2006/relationships" id="256" r:id="R4470f1733328420c"/>
    <p:sldId xmlns:r="http://schemas.openxmlformats.org/officeDocument/2006/relationships" id="257" r:id="R68461027673341b1"/>
    <p:sldId xmlns:r="http://schemas.openxmlformats.org/officeDocument/2006/relationships" id="258" r:id="Ra6a72832dd7b46e1"/>
    <p:sldId xmlns:r="http://schemas.openxmlformats.org/officeDocument/2006/relationships" id="259" r:id="Reab619f6cefd4aca"/>
    <p:sldId xmlns:r="http://schemas.openxmlformats.org/officeDocument/2006/relationships" id="260" r:id="R6ad8e20830034b06"/>
    <p:sldId xmlns:r="http://schemas.openxmlformats.org/officeDocument/2006/relationships" id="261" r:id="Re77e7a760e794c97"/>
    <p:sldId xmlns:r="http://schemas.openxmlformats.org/officeDocument/2006/relationships" id="262" r:id="Rcee8ae1f60be47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43e07192c24c0e" /><Relationship Type="http://schemas.openxmlformats.org/officeDocument/2006/relationships/slide" Target="/ppt/slides/slide1.xml" Id="R4470f1733328420c" /><Relationship Type="http://schemas.openxmlformats.org/officeDocument/2006/relationships/slide" Target="/ppt/slides/slide2.xml" Id="R68461027673341b1" /><Relationship Type="http://schemas.openxmlformats.org/officeDocument/2006/relationships/slide" Target="/ppt/slides/slide3.xml" Id="Ra6a72832dd7b46e1" /><Relationship Type="http://schemas.openxmlformats.org/officeDocument/2006/relationships/slide" Target="/ppt/slides/slide4.xml" Id="Reab619f6cefd4aca" /><Relationship Type="http://schemas.openxmlformats.org/officeDocument/2006/relationships/slide" Target="/ppt/slides/slide5.xml" Id="R6ad8e20830034b06" /><Relationship Type="http://schemas.openxmlformats.org/officeDocument/2006/relationships/slide" Target="/ppt/slides/slide6.xml" Id="Re77e7a760e794c97" /><Relationship Type="http://schemas.openxmlformats.org/officeDocument/2006/relationships/slide" Target="/ppt/slides/slide7.xml" Id="Rcee8ae1f60be47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805bae116e44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34648dff914a34" /><Relationship Type="http://schemas.openxmlformats.org/officeDocument/2006/relationships/theme" Target="/ppt/slideMasters/theme/theme1.xml" Id="Re255d40a33a24f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34648dff914a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ce5e0808da42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d28466f0aa4e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40e368c58041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4f01d6e8f145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4bca95a90042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dac9fbf85348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352ce4c1ff4c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MOWINCKEL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MOWINCKEL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MOWINCKEL INVEST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MOWINCKEL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MOWINCKEL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MOWINCKEL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11 023 415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10 459 152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5 582 579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109 493 587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115 606 018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MOWINCKEL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TROYE HARALD MOWINCKEL  –  32,8 %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TROYE ANNE CELINE  –  32,8 %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TROYE SUSANNE  –  32,8 %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TROYE HARALD MOWINCKEL  –  1,7 %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MOWINCKEL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Kalfarlien 16F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5022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980 139 557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MOWINCKEL INVEST AS</a:t>
            </a:r>
          </a:p>
        </p:txBody>
      </p:sp>
    </p:spTree>
  </p:cSld>
  <p:clrMapOvr>
    <a:masterClrMapping xmlns:a="http://schemas.openxmlformats.org/drawingml/2006/main"/>
  </p:clrMapOvr>
</p:sld>
</file>