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7e1a21036543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aff0d39f3e4b95"/>
  </p:sldMasterIdLst>
  <p:sldIdLst>
    <p:sldId xmlns:r="http://schemas.openxmlformats.org/officeDocument/2006/relationships" id="256" r:id="R51e045166dd842b6"/>
    <p:sldId xmlns:r="http://schemas.openxmlformats.org/officeDocument/2006/relationships" id="257" r:id="R107ddced81c7472e"/>
    <p:sldId xmlns:r="http://schemas.openxmlformats.org/officeDocument/2006/relationships" id="258" r:id="Rbbff9fc049334f92"/>
    <p:sldId xmlns:r="http://schemas.openxmlformats.org/officeDocument/2006/relationships" id="259" r:id="R01a2d2ffe5cd4852"/>
    <p:sldId xmlns:r="http://schemas.openxmlformats.org/officeDocument/2006/relationships" id="260" r:id="Ra28eb157f60e418e"/>
    <p:sldId xmlns:r="http://schemas.openxmlformats.org/officeDocument/2006/relationships" id="261" r:id="R88a235ebb62b43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aff0d39f3e4b95" /><Relationship Type="http://schemas.openxmlformats.org/officeDocument/2006/relationships/slide" Target="/ppt/slides/slide1.xml" Id="R51e045166dd842b6" /><Relationship Type="http://schemas.openxmlformats.org/officeDocument/2006/relationships/slide" Target="/ppt/slides/slide2.xml" Id="R107ddced81c7472e" /><Relationship Type="http://schemas.openxmlformats.org/officeDocument/2006/relationships/slide" Target="/ppt/slides/slide3.xml" Id="Rbbff9fc049334f92" /><Relationship Type="http://schemas.openxmlformats.org/officeDocument/2006/relationships/slide" Target="/ppt/slides/slide4.xml" Id="R01a2d2ffe5cd4852" /><Relationship Type="http://schemas.openxmlformats.org/officeDocument/2006/relationships/slide" Target="/ppt/slides/slide5.xml" Id="Ra28eb157f60e418e" /><Relationship Type="http://schemas.openxmlformats.org/officeDocument/2006/relationships/slide" Target="/ppt/slides/slide6.xml" Id="R88a235ebb62b43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1217ec086240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6d4b7ae6d43c2" /><Relationship Type="http://schemas.openxmlformats.org/officeDocument/2006/relationships/theme" Target="/ppt/slideMasters/theme/theme1.xml" Id="R3d72af9a0d2640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76d4b7ae6d43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9e81e59f846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7b63e0b714d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d5ccc1bd542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e982cac9b48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64310919744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f9a4d58bf44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MEDIA LINERS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 LINERS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 LINERS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 LINERS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 LINERS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 LINERS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−182 814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 LINERS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980 055 418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 LINERS AS</a:t>
            </a:r>
          </a:p>
        </p:txBody>
      </p:sp>
    </p:spTree>
  </p:cSld>
  <p:clrMapOvr>
    <a:masterClrMapping xmlns:a="http://schemas.openxmlformats.org/drawingml/2006/main"/>
  </p:clrMapOvr>
</p:sld>
</file>