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17a082ddcb4d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ebaa29fa454c98"/>
  </p:sldMasterIdLst>
  <p:sldIdLst>
    <p:sldId xmlns:r="http://schemas.openxmlformats.org/officeDocument/2006/relationships" id="256" r:id="R0a49dbff10b74e49"/>
    <p:sldId xmlns:r="http://schemas.openxmlformats.org/officeDocument/2006/relationships" id="257" r:id="Rf073e9b05e9f44a5"/>
    <p:sldId xmlns:r="http://schemas.openxmlformats.org/officeDocument/2006/relationships" id="258" r:id="Rea66e0c7415b44db"/>
    <p:sldId xmlns:r="http://schemas.openxmlformats.org/officeDocument/2006/relationships" id="259" r:id="R3f7451a273464aae"/>
    <p:sldId xmlns:r="http://schemas.openxmlformats.org/officeDocument/2006/relationships" id="260" r:id="R16151f6f673c4d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ebaa29fa454c98" /><Relationship Type="http://schemas.openxmlformats.org/officeDocument/2006/relationships/slide" Target="/ppt/slides/slide1.xml" Id="R0a49dbff10b74e49" /><Relationship Type="http://schemas.openxmlformats.org/officeDocument/2006/relationships/slide" Target="/ppt/slides/slide2.xml" Id="Rf073e9b05e9f44a5" /><Relationship Type="http://schemas.openxmlformats.org/officeDocument/2006/relationships/slide" Target="/ppt/slides/slide3.xml" Id="Rea66e0c7415b44db" /><Relationship Type="http://schemas.openxmlformats.org/officeDocument/2006/relationships/slide" Target="/ppt/slides/slide4.xml" Id="R3f7451a273464aae" /><Relationship Type="http://schemas.openxmlformats.org/officeDocument/2006/relationships/slide" Target="/ppt/slides/slide5.xml" Id="R16151f6f673c4d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de0695b9bf47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c6f0bb34e4ae6" /><Relationship Type="http://schemas.openxmlformats.org/officeDocument/2006/relationships/theme" Target="/ppt/slideMasters/theme/theme1.xml" Id="R86e0ee42c3744c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ec6f0bb34e4a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dcca92f7c45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d74a63c9f41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fac181bd147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5ae3a85fa48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da693ec134c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NORDMARKA OPPLEVELSER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NORDMARKA OPPLEVELSER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NORDMARKA OPPLEVELSER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NORDMARKA OPPLEVELSER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NORDMARKA OPPLEVELSER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NORDMARKA OPPLEVELSER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980 054 403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NORDMARKA OPPLEVELSER AS</a:t>
            </a:r>
          </a:p>
        </p:txBody>
      </p:sp>
    </p:spTree>
  </p:cSld>
  <p:clrMapOvr>
    <a:masterClrMapping xmlns:a="http://schemas.openxmlformats.org/drawingml/2006/main"/>
  </p:clrMapOvr>
</p:sld>
</file>