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ecbcc0eab84a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4bbb14cc714781"/>
  </p:sldMasterIdLst>
  <p:sldIdLst>
    <p:sldId xmlns:r="http://schemas.openxmlformats.org/officeDocument/2006/relationships" id="256" r:id="R16f63101959d4a8e"/>
    <p:sldId xmlns:r="http://schemas.openxmlformats.org/officeDocument/2006/relationships" id="257" r:id="Rd41cd8c1b34044cc"/>
    <p:sldId xmlns:r="http://schemas.openxmlformats.org/officeDocument/2006/relationships" id="258" r:id="R8fb0701270fe49ca"/>
    <p:sldId xmlns:r="http://schemas.openxmlformats.org/officeDocument/2006/relationships" id="259" r:id="Rf97d9342fbd443e1"/>
    <p:sldId xmlns:r="http://schemas.openxmlformats.org/officeDocument/2006/relationships" id="260" r:id="R047f9d2a287e4c75"/>
    <p:sldId xmlns:r="http://schemas.openxmlformats.org/officeDocument/2006/relationships" id="261" r:id="R6706ca5770ad4774"/>
    <p:sldId xmlns:r="http://schemas.openxmlformats.org/officeDocument/2006/relationships" id="262" r:id="R4e41e24fc5784e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4bbb14cc714781" /><Relationship Type="http://schemas.openxmlformats.org/officeDocument/2006/relationships/slide" Target="/ppt/slides/slide1.xml" Id="R16f63101959d4a8e" /><Relationship Type="http://schemas.openxmlformats.org/officeDocument/2006/relationships/slide" Target="/ppt/slides/slide2.xml" Id="Rd41cd8c1b34044cc" /><Relationship Type="http://schemas.openxmlformats.org/officeDocument/2006/relationships/slide" Target="/ppt/slides/slide3.xml" Id="R8fb0701270fe49ca" /><Relationship Type="http://schemas.openxmlformats.org/officeDocument/2006/relationships/slide" Target="/ppt/slides/slide4.xml" Id="Rf97d9342fbd443e1" /><Relationship Type="http://schemas.openxmlformats.org/officeDocument/2006/relationships/slide" Target="/ppt/slides/slide5.xml" Id="R047f9d2a287e4c75" /><Relationship Type="http://schemas.openxmlformats.org/officeDocument/2006/relationships/slide" Target="/ppt/slides/slide6.xml" Id="R6706ca5770ad4774" /><Relationship Type="http://schemas.openxmlformats.org/officeDocument/2006/relationships/slide" Target="/ppt/slides/slide7.xml" Id="R4e41e24fc5784e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60a067ff2041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9dd6005a6491d" /><Relationship Type="http://schemas.openxmlformats.org/officeDocument/2006/relationships/theme" Target="/ppt/slideMasters/theme/theme1.xml" Id="R6d6d08c1e22c4c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39dd6005a649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4c6f0d67040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3a664508042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c5b4c5ef34b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52ec74b734f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6de19bdac40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fcf81a07443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9ef37c55241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MANTEC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MANTEC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MANTEC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MANTEC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MANTEC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MANTEC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1 202 303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−1 919 670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−1 915 295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−831 842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1 759 826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MANTEC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MANTEC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MANTEC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J. Hambros Plass 2 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37 25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mantec@mantec.no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www.mantec.no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980 053 784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MANTEC AS</a:t>
            </a:r>
          </a:p>
        </p:txBody>
      </p:sp>
    </p:spTree>
  </p:cSld>
  <p:clrMapOvr>
    <a:masterClrMapping xmlns:a="http://schemas.openxmlformats.org/drawingml/2006/main"/>
  </p:clrMapOvr>
</p:sld>
</file>