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53c9b4d8840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5156149d14584"/>
  </p:sldMasterIdLst>
  <p:sldIdLst>
    <p:sldId xmlns:r="http://schemas.openxmlformats.org/officeDocument/2006/relationships" id="256" r:id="R949ac1ab56554a0b"/>
    <p:sldId xmlns:r="http://schemas.openxmlformats.org/officeDocument/2006/relationships" id="257" r:id="R29432656bbe64e34"/>
    <p:sldId xmlns:r="http://schemas.openxmlformats.org/officeDocument/2006/relationships" id="258" r:id="Re68e93dbcf334ede"/>
    <p:sldId xmlns:r="http://schemas.openxmlformats.org/officeDocument/2006/relationships" id="259" r:id="Re90a4c64468c4072"/>
    <p:sldId xmlns:r="http://schemas.openxmlformats.org/officeDocument/2006/relationships" id="260" r:id="R27e53bb81946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5156149d14584" /><Relationship Type="http://schemas.openxmlformats.org/officeDocument/2006/relationships/slide" Target="/ppt/slides/slide1.xml" Id="R949ac1ab56554a0b" /><Relationship Type="http://schemas.openxmlformats.org/officeDocument/2006/relationships/slide" Target="/ppt/slides/slide2.xml" Id="R29432656bbe64e34" /><Relationship Type="http://schemas.openxmlformats.org/officeDocument/2006/relationships/slide" Target="/ppt/slides/slide3.xml" Id="Re68e93dbcf334ede" /><Relationship Type="http://schemas.openxmlformats.org/officeDocument/2006/relationships/slide" Target="/ppt/slides/slide4.xml" Id="Re90a4c64468c4072" /><Relationship Type="http://schemas.openxmlformats.org/officeDocument/2006/relationships/slide" Target="/ppt/slides/slide5.xml" Id="R27e53bb81946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fffc2caa4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63c0e15e6458d" /><Relationship Type="http://schemas.openxmlformats.org/officeDocument/2006/relationships/theme" Target="/ppt/slideMasters/theme/theme1.xml" Id="R83886b76f1fc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63c0e15e6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54675a929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fcb7647aa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925951f4b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07979df1e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7520da7fa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SUBSEA WELL INTERVENTION VESSEL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WELL INTERVENTION VESSEL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SUBSEA WELL INTERVENTION VESSEL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WELL INTERVENTION VESSEL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WELL INTERVENTION VESSEL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WELL INTERVENTION VESSEL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980 051 447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WELL INTERVENTION VESSEL AS</a:t>
            </a:r>
          </a:p>
        </p:txBody>
      </p:sp>
    </p:spTree>
  </p:cSld>
  <p:clrMapOvr>
    <a:masterClrMapping xmlns:a="http://schemas.openxmlformats.org/drawingml/2006/main"/>
  </p:clrMapOvr>
</p:sld>
</file>