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b16a70e55745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c8cc3bbf84ac7"/>
  </p:sldMasterIdLst>
  <p:sldIdLst>
    <p:sldId xmlns:r="http://schemas.openxmlformats.org/officeDocument/2006/relationships" id="256" r:id="R9352d7f752ad4f63"/>
    <p:sldId xmlns:r="http://schemas.openxmlformats.org/officeDocument/2006/relationships" id="257" r:id="R9f9c270262454e91"/>
    <p:sldId xmlns:r="http://schemas.openxmlformats.org/officeDocument/2006/relationships" id="258" r:id="R85007a537ca043a0"/>
    <p:sldId xmlns:r="http://schemas.openxmlformats.org/officeDocument/2006/relationships" id="259" r:id="R602133d550854dd8"/>
    <p:sldId xmlns:r="http://schemas.openxmlformats.org/officeDocument/2006/relationships" id="260" r:id="R8242e3b65ddc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c8cc3bbf84ac7" /><Relationship Type="http://schemas.openxmlformats.org/officeDocument/2006/relationships/slide" Target="/ppt/slides/slide1.xml" Id="R9352d7f752ad4f63" /><Relationship Type="http://schemas.openxmlformats.org/officeDocument/2006/relationships/slide" Target="/ppt/slides/slide2.xml" Id="R9f9c270262454e91" /><Relationship Type="http://schemas.openxmlformats.org/officeDocument/2006/relationships/slide" Target="/ppt/slides/slide3.xml" Id="R85007a537ca043a0" /><Relationship Type="http://schemas.openxmlformats.org/officeDocument/2006/relationships/slide" Target="/ppt/slides/slide4.xml" Id="R602133d550854dd8" /><Relationship Type="http://schemas.openxmlformats.org/officeDocument/2006/relationships/slide" Target="/ppt/slides/slide5.xml" Id="R8242e3b65ddc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72235ec8d47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0c116bd84487" /><Relationship Type="http://schemas.openxmlformats.org/officeDocument/2006/relationships/theme" Target="/ppt/slideMasters/theme/theme1.xml" Id="Rf66ce199caa2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00c116bd844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fc1b75e88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f3740c297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8bd9269b9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4f3d5c21942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b799c8eb2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