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431bf829d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1e3e32e50477b"/>
  </p:sldMasterIdLst>
  <p:sldIdLst>
    <p:sldId xmlns:r="http://schemas.openxmlformats.org/officeDocument/2006/relationships" id="256" r:id="R67078c52f43c4712"/>
    <p:sldId xmlns:r="http://schemas.openxmlformats.org/officeDocument/2006/relationships" id="257" r:id="Rbf3540ab5d0c49a7"/>
    <p:sldId xmlns:r="http://schemas.openxmlformats.org/officeDocument/2006/relationships" id="258" r:id="Rcab86bf384c04fdb"/>
    <p:sldId xmlns:r="http://schemas.openxmlformats.org/officeDocument/2006/relationships" id="259" r:id="R7b26e03fd32f4526"/>
    <p:sldId xmlns:r="http://schemas.openxmlformats.org/officeDocument/2006/relationships" id="260" r:id="R4eeeb0e08270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1e3e32e50477b" /><Relationship Type="http://schemas.openxmlformats.org/officeDocument/2006/relationships/slide" Target="/ppt/slides/slide1.xml" Id="R67078c52f43c4712" /><Relationship Type="http://schemas.openxmlformats.org/officeDocument/2006/relationships/slide" Target="/ppt/slides/slide2.xml" Id="Rbf3540ab5d0c49a7" /><Relationship Type="http://schemas.openxmlformats.org/officeDocument/2006/relationships/slide" Target="/ppt/slides/slide3.xml" Id="Rcab86bf384c04fdb" /><Relationship Type="http://schemas.openxmlformats.org/officeDocument/2006/relationships/slide" Target="/ppt/slides/slide4.xml" Id="R7b26e03fd32f4526" /><Relationship Type="http://schemas.openxmlformats.org/officeDocument/2006/relationships/slide" Target="/ppt/slides/slide5.xml" Id="R4eeeb0e08270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6cece8556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d988aeb594a32" /><Relationship Type="http://schemas.openxmlformats.org/officeDocument/2006/relationships/theme" Target="/ppt/slideMasters/theme/theme1.xml" Id="R67efb77e0821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d988aeb59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fd4e884c94f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71e708b74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f43e85f1d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57d4912f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57b4183e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CELLCURA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CELLCURA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CELLCURA ASA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CELLCURA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CELLCURA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CELLCURA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980 040 461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CELLCURA ASA</a:t>
            </a:r>
          </a:p>
        </p:txBody>
      </p:sp>
    </p:spTree>
  </p:cSld>
  <p:clrMapOvr>
    <a:masterClrMapping xmlns:a="http://schemas.openxmlformats.org/drawingml/2006/main"/>
  </p:clrMapOvr>
</p:sld>
</file>