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ceae8a8bda49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9a9638f91a475a"/>
  </p:sldMasterIdLst>
  <p:sldIdLst>
    <p:sldId xmlns:r="http://schemas.openxmlformats.org/officeDocument/2006/relationships" id="256" r:id="Reb4acce3f8c64d74"/>
    <p:sldId xmlns:r="http://schemas.openxmlformats.org/officeDocument/2006/relationships" id="257" r:id="R4d7ce789812a4848"/>
    <p:sldId xmlns:r="http://schemas.openxmlformats.org/officeDocument/2006/relationships" id="258" r:id="Re6bb93e8d9534be7"/>
    <p:sldId xmlns:r="http://schemas.openxmlformats.org/officeDocument/2006/relationships" id="259" r:id="R5318dc75b2e54ea8"/>
    <p:sldId xmlns:r="http://schemas.openxmlformats.org/officeDocument/2006/relationships" id="260" r:id="Rd2bf509bb34f4f27"/>
    <p:sldId xmlns:r="http://schemas.openxmlformats.org/officeDocument/2006/relationships" id="261" r:id="Rfe03c062d4254181"/>
    <p:sldId xmlns:r="http://schemas.openxmlformats.org/officeDocument/2006/relationships" id="262" r:id="Rd3146c14b3eb4d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a9638f91a475a" /><Relationship Type="http://schemas.openxmlformats.org/officeDocument/2006/relationships/slide" Target="/ppt/slides/slide1.xml" Id="Reb4acce3f8c64d74" /><Relationship Type="http://schemas.openxmlformats.org/officeDocument/2006/relationships/slide" Target="/ppt/slides/slide2.xml" Id="R4d7ce789812a4848" /><Relationship Type="http://schemas.openxmlformats.org/officeDocument/2006/relationships/slide" Target="/ppt/slides/slide3.xml" Id="Re6bb93e8d9534be7" /><Relationship Type="http://schemas.openxmlformats.org/officeDocument/2006/relationships/slide" Target="/ppt/slides/slide4.xml" Id="R5318dc75b2e54ea8" /><Relationship Type="http://schemas.openxmlformats.org/officeDocument/2006/relationships/slide" Target="/ppt/slides/slide5.xml" Id="Rd2bf509bb34f4f27" /><Relationship Type="http://schemas.openxmlformats.org/officeDocument/2006/relationships/slide" Target="/ppt/slides/slide6.xml" Id="Rfe03c062d4254181" /><Relationship Type="http://schemas.openxmlformats.org/officeDocument/2006/relationships/slide" Target="/ppt/slides/slide7.xml" Id="Rd3146c14b3eb4d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3a44bb01cd4e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28f75472c4062" /><Relationship Type="http://schemas.openxmlformats.org/officeDocument/2006/relationships/theme" Target="/ppt/slideMasters/theme/theme1.xml" Id="Rd58a146e5a2744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f28f75472c40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8c284254a41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bf07c9d294a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d7898090644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98e430c164b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1f28e0bea47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ddf85eba540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5a03fa78449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KJETIL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KJETIL ERIKSEN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38 420 242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−2 181 946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ERIKSEN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KRONLUND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ERIKSEN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BIØRNSTAD KRISTOFFER T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MIKKEL LEVERSEN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MARKUS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Collektivet, Ulvenveien 82E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41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980 019 829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