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b31c587a1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cebf8ecb54778"/>
  </p:sldMasterIdLst>
  <p:sldIdLst>
    <p:sldId xmlns:r="http://schemas.openxmlformats.org/officeDocument/2006/relationships" id="256" r:id="Rcf2e8b4d4fec4aa6"/>
    <p:sldId xmlns:r="http://schemas.openxmlformats.org/officeDocument/2006/relationships" id="257" r:id="R0a9eddb817d94fcb"/>
    <p:sldId xmlns:r="http://schemas.openxmlformats.org/officeDocument/2006/relationships" id="258" r:id="R582f34176ce04abb"/>
    <p:sldId xmlns:r="http://schemas.openxmlformats.org/officeDocument/2006/relationships" id="259" r:id="Rbebb0c2b6f61489e"/>
    <p:sldId xmlns:r="http://schemas.openxmlformats.org/officeDocument/2006/relationships" id="260" r:id="Rdcc7e96df9384732"/>
    <p:sldId xmlns:r="http://schemas.openxmlformats.org/officeDocument/2006/relationships" id="261" r:id="R293f4d0e56f8433e"/>
    <p:sldId xmlns:r="http://schemas.openxmlformats.org/officeDocument/2006/relationships" id="262" r:id="R02c07fb7253b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cebf8ecb54778" /><Relationship Type="http://schemas.openxmlformats.org/officeDocument/2006/relationships/slide" Target="/ppt/slides/slide1.xml" Id="Rcf2e8b4d4fec4aa6" /><Relationship Type="http://schemas.openxmlformats.org/officeDocument/2006/relationships/slide" Target="/ppt/slides/slide2.xml" Id="R0a9eddb817d94fcb" /><Relationship Type="http://schemas.openxmlformats.org/officeDocument/2006/relationships/slide" Target="/ppt/slides/slide3.xml" Id="R582f34176ce04abb" /><Relationship Type="http://schemas.openxmlformats.org/officeDocument/2006/relationships/slide" Target="/ppt/slides/slide4.xml" Id="Rbebb0c2b6f61489e" /><Relationship Type="http://schemas.openxmlformats.org/officeDocument/2006/relationships/slide" Target="/ppt/slides/slide5.xml" Id="Rdcc7e96df9384732" /><Relationship Type="http://schemas.openxmlformats.org/officeDocument/2006/relationships/slide" Target="/ppt/slides/slide6.xml" Id="R293f4d0e56f8433e" /><Relationship Type="http://schemas.openxmlformats.org/officeDocument/2006/relationships/slide" Target="/ppt/slides/slide7.xml" Id="R02c07fb7253b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60438078c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b688737c4cc5" /><Relationship Type="http://schemas.openxmlformats.org/officeDocument/2006/relationships/theme" Target="/ppt/slideMasters/theme/theme1.xml" Id="R3700a3e46f76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fb688737c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3010db8e7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130f13fa2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2b73741fb4f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bb0b791b64c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92d5f8eb445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c90777f1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9921273f0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HOVDEN HYTTESERVICE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HYTTESERVICE AS ble etablert [år] og holder til i Hovden I Setesdal.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422 112 842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36 200 557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170 970 183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284 817 175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BREIVEGEN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PAASAN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Røyrvikvegen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4755 Hovden I Setesdal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95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