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bfceb92fa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e9245c56f4763"/>
  </p:sldMasterIdLst>
  <p:sldIdLst>
    <p:sldId xmlns:r="http://schemas.openxmlformats.org/officeDocument/2006/relationships" id="256" r:id="Rddf26f5c01904eb1"/>
    <p:sldId xmlns:r="http://schemas.openxmlformats.org/officeDocument/2006/relationships" id="257" r:id="R949bb8a4b7034a2a"/>
    <p:sldId xmlns:r="http://schemas.openxmlformats.org/officeDocument/2006/relationships" id="258" r:id="R89f066ca878e492c"/>
    <p:sldId xmlns:r="http://schemas.openxmlformats.org/officeDocument/2006/relationships" id="259" r:id="R7e5835b40c2a416f"/>
    <p:sldId xmlns:r="http://schemas.openxmlformats.org/officeDocument/2006/relationships" id="260" r:id="Rad779d972f4b486f"/>
    <p:sldId xmlns:r="http://schemas.openxmlformats.org/officeDocument/2006/relationships" id="261" r:id="Re5c2285dddbd475f"/>
    <p:sldId xmlns:r="http://schemas.openxmlformats.org/officeDocument/2006/relationships" id="262" r:id="Rb1c83231eaf4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e9245c56f4763" /><Relationship Type="http://schemas.openxmlformats.org/officeDocument/2006/relationships/slide" Target="/ppt/slides/slide1.xml" Id="Rddf26f5c01904eb1" /><Relationship Type="http://schemas.openxmlformats.org/officeDocument/2006/relationships/slide" Target="/ppt/slides/slide2.xml" Id="R949bb8a4b7034a2a" /><Relationship Type="http://schemas.openxmlformats.org/officeDocument/2006/relationships/slide" Target="/ppt/slides/slide3.xml" Id="R89f066ca878e492c" /><Relationship Type="http://schemas.openxmlformats.org/officeDocument/2006/relationships/slide" Target="/ppt/slides/slide4.xml" Id="R7e5835b40c2a416f" /><Relationship Type="http://schemas.openxmlformats.org/officeDocument/2006/relationships/slide" Target="/ppt/slides/slide5.xml" Id="Rad779d972f4b486f" /><Relationship Type="http://schemas.openxmlformats.org/officeDocument/2006/relationships/slide" Target="/ppt/slides/slide6.xml" Id="Re5c2285dddbd475f" /><Relationship Type="http://schemas.openxmlformats.org/officeDocument/2006/relationships/slide" Target="/ppt/slides/slide7.xml" Id="Rb1c83231eaf4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991ae6a5b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a87e606774784" /><Relationship Type="http://schemas.openxmlformats.org/officeDocument/2006/relationships/theme" Target="/ppt/slideMasters/theme/theme1.xml" Id="R3f2d88229e8e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a87e60677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21c915f95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f4c4f0dea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717dcee60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e6cc87531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a24d1d677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e74e1665445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1c6ab611f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RSE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RSE ENTREPRENØR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37 748 201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2 375 017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17 022 209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 STEN EDVARDSEN EIENDOM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KARI MARTHE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THOMAS STEN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ROAR STEN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1630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979 973 810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RSE ENTREPRENØR AS</a:t>
            </a:r>
          </a:p>
        </p:txBody>
      </p:sp>
    </p:spTree>
  </p:cSld>
  <p:clrMapOvr>
    <a:masterClrMapping xmlns:a="http://schemas.openxmlformats.org/drawingml/2006/main"/>
  </p:clrMapOvr>
</p:sld>
</file>