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2b0e0bec6a41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140f2772d443e0"/>
  </p:sldMasterIdLst>
  <p:sldIdLst>
    <p:sldId xmlns:r="http://schemas.openxmlformats.org/officeDocument/2006/relationships" id="256" r:id="Rbc90119913e84b8e"/>
    <p:sldId xmlns:r="http://schemas.openxmlformats.org/officeDocument/2006/relationships" id="257" r:id="R84ccc217705143a3"/>
    <p:sldId xmlns:r="http://schemas.openxmlformats.org/officeDocument/2006/relationships" id="258" r:id="R6a8cf40826224b37"/>
    <p:sldId xmlns:r="http://schemas.openxmlformats.org/officeDocument/2006/relationships" id="259" r:id="R18523643137b4c6b"/>
    <p:sldId xmlns:r="http://schemas.openxmlformats.org/officeDocument/2006/relationships" id="260" r:id="R0c7c19f6f8c94fa0"/>
    <p:sldId xmlns:r="http://schemas.openxmlformats.org/officeDocument/2006/relationships" id="261" r:id="R796b4c3115ec42b7"/>
    <p:sldId xmlns:r="http://schemas.openxmlformats.org/officeDocument/2006/relationships" id="262" r:id="Readb172aec2c44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140f2772d443e0" /><Relationship Type="http://schemas.openxmlformats.org/officeDocument/2006/relationships/slide" Target="/ppt/slides/slide1.xml" Id="Rbc90119913e84b8e" /><Relationship Type="http://schemas.openxmlformats.org/officeDocument/2006/relationships/slide" Target="/ppt/slides/slide2.xml" Id="R84ccc217705143a3" /><Relationship Type="http://schemas.openxmlformats.org/officeDocument/2006/relationships/slide" Target="/ppt/slides/slide3.xml" Id="R6a8cf40826224b37" /><Relationship Type="http://schemas.openxmlformats.org/officeDocument/2006/relationships/slide" Target="/ppt/slides/slide4.xml" Id="R18523643137b4c6b" /><Relationship Type="http://schemas.openxmlformats.org/officeDocument/2006/relationships/slide" Target="/ppt/slides/slide5.xml" Id="R0c7c19f6f8c94fa0" /><Relationship Type="http://schemas.openxmlformats.org/officeDocument/2006/relationships/slide" Target="/ppt/slides/slide6.xml" Id="R796b4c3115ec42b7" /><Relationship Type="http://schemas.openxmlformats.org/officeDocument/2006/relationships/slide" Target="/ppt/slides/slide7.xml" Id="Readb172aec2c44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a1346e3d8f4e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51cd34f594550" /><Relationship Type="http://schemas.openxmlformats.org/officeDocument/2006/relationships/theme" Target="/ppt/slideMasters/theme/theme1.xml" Id="R00ca8d76df0541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e51cd34f5945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dd901eb634f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6bd806bb248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56d48ec3946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05fa56e1642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424ee046149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13fa337904e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20af18cc941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RACO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1 101 647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164 453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410 090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9 554 706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KNUT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SANDEFJORD SPRENGNINGSSERVICE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INNKJØPSGRUPPEN VESTFOLD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VIKA FINANS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FOLLAND REGNSKAP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Lillevarskogen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979 972 679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RACO AS</a:t>
            </a:r>
          </a:p>
        </p:txBody>
      </p:sp>
    </p:spTree>
  </p:cSld>
  <p:clrMapOvr>
    <a:masterClrMapping xmlns:a="http://schemas.openxmlformats.org/drawingml/2006/main"/>
  </p:clrMapOvr>
</p:sld>
</file>