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c51797076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6503d45c049a8"/>
  </p:sldMasterIdLst>
  <p:sldIdLst>
    <p:sldId xmlns:r="http://schemas.openxmlformats.org/officeDocument/2006/relationships" id="256" r:id="R46335487dd6d4e51"/>
    <p:sldId xmlns:r="http://schemas.openxmlformats.org/officeDocument/2006/relationships" id="257" r:id="R12d7d289e0b94de7"/>
    <p:sldId xmlns:r="http://schemas.openxmlformats.org/officeDocument/2006/relationships" id="258" r:id="R1e6ae61a8b024ee4"/>
    <p:sldId xmlns:r="http://schemas.openxmlformats.org/officeDocument/2006/relationships" id="259" r:id="R8ada68c4758a459e"/>
    <p:sldId xmlns:r="http://schemas.openxmlformats.org/officeDocument/2006/relationships" id="260" r:id="R2a7686add12f48af"/>
    <p:sldId xmlns:r="http://schemas.openxmlformats.org/officeDocument/2006/relationships" id="261" r:id="R8901fe7491c742c6"/>
    <p:sldId xmlns:r="http://schemas.openxmlformats.org/officeDocument/2006/relationships" id="262" r:id="R9ba3bc504ecb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6503d45c049a8" /><Relationship Type="http://schemas.openxmlformats.org/officeDocument/2006/relationships/slide" Target="/ppt/slides/slide1.xml" Id="R46335487dd6d4e51" /><Relationship Type="http://schemas.openxmlformats.org/officeDocument/2006/relationships/slide" Target="/ppt/slides/slide2.xml" Id="R12d7d289e0b94de7" /><Relationship Type="http://schemas.openxmlformats.org/officeDocument/2006/relationships/slide" Target="/ppt/slides/slide3.xml" Id="R1e6ae61a8b024ee4" /><Relationship Type="http://schemas.openxmlformats.org/officeDocument/2006/relationships/slide" Target="/ppt/slides/slide4.xml" Id="R8ada68c4758a459e" /><Relationship Type="http://schemas.openxmlformats.org/officeDocument/2006/relationships/slide" Target="/ppt/slides/slide5.xml" Id="R2a7686add12f48af" /><Relationship Type="http://schemas.openxmlformats.org/officeDocument/2006/relationships/slide" Target="/ppt/slides/slide6.xml" Id="R8901fe7491c742c6" /><Relationship Type="http://schemas.openxmlformats.org/officeDocument/2006/relationships/slide" Target="/ppt/slides/slide7.xml" Id="R9ba3bc504ecb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c93dc7cf9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d99c3920c46e3" /><Relationship Type="http://schemas.openxmlformats.org/officeDocument/2006/relationships/theme" Target="/ppt/slideMasters/theme/theme1.xml" Id="R9447b905f182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fd99c3920c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d61b3eb8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3a108c9fa48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139665534b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18390afd0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f7f0493df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b431afb6342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f2e90cd8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HINNAVERKET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HINNAVERKET EIENDOM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5 653 230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MARSHIP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john.nilsen@farmar.no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979 972 652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HINNAVERKET EIENDOM AS</a:t>
            </a:r>
          </a:p>
        </p:txBody>
      </p:sp>
    </p:spTree>
  </p:cSld>
  <p:clrMapOvr>
    <a:masterClrMapping xmlns:a="http://schemas.openxmlformats.org/drawingml/2006/main"/>
  </p:clrMapOvr>
</p:sld>
</file>