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0d834c15c47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a592e4e2e42eb"/>
  </p:sldMasterIdLst>
  <p:sldIdLst>
    <p:sldId xmlns:r="http://schemas.openxmlformats.org/officeDocument/2006/relationships" id="256" r:id="R2a0e8365e1db4265"/>
    <p:sldId xmlns:r="http://schemas.openxmlformats.org/officeDocument/2006/relationships" id="257" r:id="Re2e4a42ba1b34417"/>
    <p:sldId xmlns:r="http://schemas.openxmlformats.org/officeDocument/2006/relationships" id="258" r:id="R92b5f5447d734b2f"/>
    <p:sldId xmlns:r="http://schemas.openxmlformats.org/officeDocument/2006/relationships" id="259" r:id="R8f877840b7f04875"/>
    <p:sldId xmlns:r="http://schemas.openxmlformats.org/officeDocument/2006/relationships" id="260" r:id="R4391b04388f647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a592e4e2e42eb" /><Relationship Type="http://schemas.openxmlformats.org/officeDocument/2006/relationships/slide" Target="/ppt/slides/slide1.xml" Id="R2a0e8365e1db4265" /><Relationship Type="http://schemas.openxmlformats.org/officeDocument/2006/relationships/slide" Target="/ppt/slides/slide2.xml" Id="Re2e4a42ba1b34417" /><Relationship Type="http://schemas.openxmlformats.org/officeDocument/2006/relationships/slide" Target="/ppt/slides/slide3.xml" Id="R92b5f5447d734b2f" /><Relationship Type="http://schemas.openxmlformats.org/officeDocument/2006/relationships/slide" Target="/ppt/slides/slide4.xml" Id="R8f877840b7f04875" /><Relationship Type="http://schemas.openxmlformats.org/officeDocument/2006/relationships/slide" Target="/ppt/slides/slide5.xml" Id="R4391b04388f647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f5768462a41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4c5524d0d48bd" /><Relationship Type="http://schemas.openxmlformats.org/officeDocument/2006/relationships/theme" Target="/ppt/slideMasters/theme/theme1.xml" Id="Rbef1b7d106ab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f4c5524d0d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29b5d8f33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bfaddbaa34c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f289ff8ac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a846ccc6d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4c60e9a2f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PROFIL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PROFIL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PROFIL AS</a:t>
            </a:r>
          </a:p>
        </p:txBody>
      </p:sp>
    </p:spTree>
  </p:cSld>
  <p:clrMapOvr>
    <a:masterClrMapping xmlns:a="http://schemas.openxmlformats.org/drawingml/2006/main"/>
  </p:clrMapOvr>
</p:sld>
</file>