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e475201f9e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93edfecb04f2d"/>
  </p:sldMasterIdLst>
  <p:sldIdLst>
    <p:sldId xmlns:r="http://schemas.openxmlformats.org/officeDocument/2006/relationships" id="256" r:id="R694b897e290e41da"/>
    <p:sldId xmlns:r="http://schemas.openxmlformats.org/officeDocument/2006/relationships" id="257" r:id="Rd05dd861ac5c4a84"/>
    <p:sldId xmlns:r="http://schemas.openxmlformats.org/officeDocument/2006/relationships" id="258" r:id="Rb9b2a90f6ac74ff5"/>
    <p:sldId xmlns:r="http://schemas.openxmlformats.org/officeDocument/2006/relationships" id="259" r:id="Ra1e0c1f555124ec9"/>
    <p:sldId xmlns:r="http://schemas.openxmlformats.org/officeDocument/2006/relationships" id="260" r:id="R03a48f036ebb45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93edfecb04f2d" /><Relationship Type="http://schemas.openxmlformats.org/officeDocument/2006/relationships/slide" Target="/ppt/slides/slide1.xml" Id="R694b897e290e41da" /><Relationship Type="http://schemas.openxmlformats.org/officeDocument/2006/relationships/slide" Target="/ppt/slides/slide2.xml" Id="Rd05dd861ac5c4a84" /><Relationship Type="http://schemas.openxmlformats.org/officeDocument/2006/relationships/slide" Target="/ppt/slides/slide3.xml" Id="Rb9b2a90f6ac74ff5" /><Relationship Type="http://schemas.openxmlformats.org/officeDocument/2006/relationships/slide" Target="/ppt/slides/slide4.xml" Id="Ra1e0c1f555124ec9" /><Relationship Type="http://schemas.openxmlformats.org/officeDocument/2006/relationships/slide" Target="/ppt/slides/slide5.xml" Id="R03a48f036ebb45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29f17def4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97e843192417b" /><Relationship Type="http://schemas.openxmlformats.org/officeDocument/2006/relationships/theme" Target="/ppt/slideMasters/theme/theme1.xml" Id="R9bc203d67b9f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97e84319241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e6b51605449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041da6b4e42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a195bbb56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c8182578046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294053a0346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STRANDGT 23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STRANDGT 23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979 966 393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STRANDGT 23 AS</a:t>
            </a:r>
          </a:p>
        </p:txBody>
      </p:sp>
    </p:spTree>
  </p:cSld>
  <p:clrMapOvr>
    <a:masterClrMapping xmlns:a="http://schemas.openxmlformats.org/drawingml/2006/main"/>
  </p:clrMapOvr>
</p:sld>
</file>