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772add037449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2a4abb674d4d3c"/>
  </p:sldMasterIdLst>
  <p:sldIdLst>
    <p:sldId xmlns:r="http://schemas.openxmlformats.org/officeDocument/2006/relationships" id="256" r:id="R3e525e58bb344a1c"/>
    <p:sldId xmlns:r="http://schemas.openxmlformats.org/officeDocument/2006/relationships" id="257" r:id="Rc51fe285fe6344b9"/>
    <p:sldId xmlns:r="http://schemas.openxmlformats.org/officeDocument/2006/relationships" id="258" r:id="Rccd08baeb5184dfb"/>
    <p:sldId xmlns:r="http://schemas.openxmlformats.org/officeDocument/2006/relationships" id="259" r:id="R64e4fe76d63c465d"/>
    <p:sldId xmlns:r="http://schemas.openxmlformats.org/officeDocument/2006/relationships" id="260" r:id="R873b6bf71af14a95"/>
    <p:sldId xmlns:r="http://schemas.openxmlformats.org/officeDocument/2006/relationships" id="261" r:id="Rf670a9a244e3415b"/>
    <p:sldId xmlns:r="http://schemas.openxmlformats.org/officeDocument/2006/relationships" id="262" r:id="Rb99615be39b147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a4abb674d4d3c" /><Relationship Type="http://schemas.openxmlformats.org/officeDocument/2006/relationships/slide" Target="/ppt/slides/slide1.xml" Id="R3e525e58bb344a1c" /><Relationship Type="http://schemas.openxmlformats.org/officeDocument/2006/relationships/slide" Target="/ppt/slides/slide2.xml" Id="Rc51fe285fe6344b9" /><Relationship Type="http://schemas.openxmlformats.org/officeDocument/2006/relationships/slide" Target="/ppt/slides/slide3.xml" Id="Rccd08baeb5184dfb" /><Relationship Type="http://schemas.openxmlformats.org/officeDocument/2006/relationships/slide" Target="/ppt/slides/slide4.xml" Id="R64e4fe76d63c465d" /><Relationship Type="http://schemas.openxmlformats.org/officeDocument/2006/relationships/slide" Target="/ppt/slides/slide5.xml" Id="R873b6bf71af14a95" /><Relationship Type="http://schemas.openxmlformats.org/officeDocument/2006/relationships/slide" Target="/ppt/slides/slide6.xml" Id="Rf670a9a244e3415b" /><Relationship Type="http://schemas.openxmlformats.org/officeDocument/2006/relationships/slide" Target="/ppt/slides/slide7.xml" Id="Rb99615be39b147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9d40b693e43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a5a05b4354b78" /><Relationship Type="http://schemas.openxmlformats.org/officeDocument/2006/relationships/theme" Target="/ppt/slideMasters/theme/theme1.xml" Id="R4a332f3c21bd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2a5a05b4354b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a2ee0c5da4a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b359ff4614c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dea56ba2147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fdf08443f4b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d886f9dc747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051096ab24f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2360b538b4c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BRUDEKJOLEN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BRUDEKJOLEN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BRUDEKJOLEN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BRUDEKJOLEN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BRUDEKJOLEN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BRUDEKJOLEN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9 122 547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486 712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357 212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934 793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3 278 022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BRUDEKJOLEN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UTLEIEFORMIDLEREN AS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 UP 6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TVEITT INGMAR HAOKO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BRUDEKJOLEN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08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brudekjolenoslo@gmail.com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www.brudekjolen.no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979 965 974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BRUDEKJOLEN OSLO AS</a:t>
            </a:r>
          </a:p>
        </p:txBody>
      </p:sp>
    </p:spTree>
  </p:cSld>
  <p:clrMapOvr>
    <a:masterClrMapping xmlns:a="http://schemas.openxmlformats.org/drawingml/2006/main"/>
  </p:clrMapOvr>
</p:sld>
</file>