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9fe001913bd4b5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860602e368e403e"/>
  </p:sldMasterIdLst>
  <p:sldIdLst>
    <p:sldId xmlns:r="http://schemas.openxmlformats.org/officeDocument/2006/relationships" id="256" r:id="R237ef428b45649d5"/>
    <p:sldId xmlns:r="http://schemas.openxmlformats.org/officeDocument/2006/relationships" id="257" r:id="Re1d4d717adac415e"/>
    <p:sldId xmlns:r="http://schemas.openxmlformats.org/officeDocument/2006/relationships" id="258" r:id="R294d6335673a4d6e"/>
    <p:sldId xmlns:r="http://schemas.openxmlformats.org/officeDocument/2006/relationships" id="259" r:id="R63760f1963c44047"/>
    <p:sldId xmlns:r="http://schemas.openxmlformats.org/officeDocument/2006/relationships" id="260" r:id="Rfb5fe0edd9c041da"/>
    <p:sldId xmlns:r="http://schemas.openxmlformats.org/officeDocument/2006/relationships" id="261" r:id="R7603feb90354426a"/>
    <p:sldId xmlns:r="http://schemas.openxmlformats.org/officeDocument/2006/relationships" id="262" r:id="R78ae6edb7ae245f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860602e368e403e" /><Relationship Type="http://schemas.openxmlformats.org/officeDocument/2006/relationships/slide" Target="/ppt/slides/slide1.xml" Id="R237ef428b45649d5" /><Relationship Type="http://schemas.openxmlformats.org/officeDocument/2006/relationships/slide" Target="/ppt/slides/slide2.xml" Id="Re1d4d717adac415e" /><Relationship Type="http://schemas.openxmlformats.org/officeDocument/2006/relationships/slide" Target="/ppt/slides/slide3.xml" Id="R294d6335673a4d6e" /><Relationship Type="http://schemas.openxmlformats.org/officeDocument/2006/relationships/slide" Target="/ppt/slides/slide4.xml" Id="R63760f1963c44047" /><Relationship Type="http://schemas.openxmlformats.org/officeDocument/2006/relationships/slide" Target="/ppt/slides/slide5.xml" Id="Rfb5fe0edd9c041da" /><Relationship Type="http://schemas.openxmlformats.org/officeDocument/2006/relationships/slide" Target="/ppt/slides/slide6.xml" Id="R7603feb90354426a" /><Relationship Type="http://schemas.openxmlformats.org/officeDocument/2006/relationships/slide" Target="/ppt/slides/slide7.xml" Id="R78ae6edb7ae245f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fcaa2f21db54fd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79835e2c854bba" /><Relationship Type="http://schemas.openxmlformats.org/officeDocument/2006/relationships/theme" Target="/ppt/slideMasters/theme/theme1.xml" Id="R1f5dc3a492ae460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079835e2c854bb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99ebedf61249c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805bd7155646e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45f36e4eda4db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124946f11f440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b688f677d345e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0f6ed2bc764b7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c5b447872a4fa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BYGGMESTRENE BERGMANN OG BJØRGAN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BYGGMESTRENE BERGMANN OG BJØRGAN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BYGGMESTRENE BERGMANN OG BJØRGAN AS ble etablert [år] og holder til i Charlottenlund.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BYGGMESTRENE BERGMANN OG BJØRGAN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BYGGMESTRENE BERGMANN OG BJØRGAN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BYGGMESTRENE BERGMANN OG BJØRGAN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18 569 803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2 243 271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1 753 290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4 409 401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7 267 419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BYGGMESTRENE BERGMANN OG BJØRGAN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ARILD BERGMANN HOLDING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BJØRGAN TORSTEIN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BYGGMESTRENE BERGMANN OG BJØRGAN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Seljevegen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7058 Charlottenlund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73 57 26 46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979 961 839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BYGGMESTRENE BERGMANN OG BJØRGAN AS</a:t>
            </a:r>
          </a:p>
        </p:txBody>
      </p:sp>
    </p:spTree>
  </p:cSld>
  <p:clrMapOvr>
    <a:masterClrMapping xmlns:a="http://schemas.openxmlformats.org/drawingml/2006/main"/>
  </p:clrMapOvr>
</p:sld>
</file>