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40412149a14e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2293f7d9ed4cca"/>
  </p:sldMasterIdLst>
  <p:sldIdLst>
    <p:sldId xmlns:r="http://schemas.openxmlformats.org/officeDocument/2006/relationships" id="256" r:id="R1a99a36af47c4adf"/>
    <p:sldId xmlns:r="http://schemas.openxmlformats.org/officeDocument/2006/relationships" id="257" r:id="Rc56fa4b2507546f5"/>
    <p:sldId xmlns:r="http://schemas.openxmlformats.org/officeDocument/2006/relationships" id="258" r:id="Re5a4e8b4a4684304"/>
    <p:sldId xmlns:r="http://schemas.openxmlformats.org/officeDocument/2006/relationships" id="259" r:id="R4c85a739e5ed457b"/>
    <p:sldId xmlns:r="http://schemas.openxmlformats.org/officeDocument/2006/relationships" id="260" r:id="R80262cca6a0f4bdb"/>
    <p:sldId xmlns:r="http://schemas.openxmlformats.org/officeDocument/2006/relationships" id="261" r:id="Rdb359c68a6724322"/>
    <p:sldId xmlns:r="http://schemas.openxmlformats.org/officeDocument/2006/relationships" id="262" r:id="R3964f948780a47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2293f7d9ed4cca" /><Relationship Type="http://schemas.openxmlformats.org/officeDocument/2006/relationships/slide" Target="/ppt/slides/slide1.xml" Id="R1a99a36af47c4adf" /><Relationship Type="http://schemas.openxmlformats.org/officeDocument/2006/relationships/slide" Target="/ppt/slides/slide2.xml" Id="Rc56fa4b2507546f5" /><Relationship Type="http://schemas.openxmlformats.org/officeDocument/2006/relationships/slide" Target="/ppt/slides/slide3.xml" Id="Re5a4e8b4a4684304" /><Relationship Type="http://schemas.openxmlformats.org/officeDocument/2006/relationships/slide" Target="/ppt/slides/slide4.xml" Id="R4c85a739e5ed457b" /><Relationship Type="http://schemas.openxmlformats.org/officeDocument/2006/relationships/slide" Target="/ppt/slides/slide5.xml" Id="R80262cca6a0f4bdb" /><Relationship Type="http://schemas.openxmlformats.org/officeDocument/2006/relationships/slide" Target="/ppt/slides/slide6.xml" Id="Rdb359c68a6724322" /><Relationship Type="http://schemas.openxmlformats.org/officeDocument/2006/relationships/slide" Target="/ppt/slides/slide7.xml" Id="R3964f948780a47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66dc1bb8e94f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72422184f14b29" /><Relationship Type="http://schemas.openxmlformats.org/officeDocument/2006/relationships/theme" Target="/ppt/slideMasters/theme/theme1.xml" Id="R7a7c7519261642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72422184f14b2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e244616aba45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9b4f63540940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83cae197df44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985631740d41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c5338d67334c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86f0045f1245a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b589742bb54b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BYGGMESTRENE BERGMANN OG BJØRGAN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BYGGMESTRENE BERGMANN OG BJØRGAN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BYGGMESTRENE BERGMANN OG BJØRGAN AS ble etablert [år] og holder til i Charlottenlund.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BYGGMESTRENE BERGMANN OG BJØRGAN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BYGGMESTRENE BERGMANN OG BJØRGAN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BYGGMESTRENE BERGMANN OG BJØRGAN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18 569 803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2 243 271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1 753 290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4 409 401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7 267 419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BYGGMESTRENE BERGMANN OG BJØRGAN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BERGMANN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TORSTEIN BJØRGAN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BYGGMESTRENE BERGMANN OG BJØRGAN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Seljevegen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7058 Charlottenlund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57 26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979 961 839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BYGGMESTRENE BERGMANN OG BJØRGAN AS</a:t>
            </a:r>
          </a:p>
        </p:txBody>
      </p:sp>
    </p:spTree>
  </p:cSld>
  <p:clrMapOvr>
    <a:masterClrMapping xmlns:a="http://schemas.openxmlformats.org/drawingml/2006/main"/>
  </p:clrMapOvr>
</p:sld>
</file>