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0b88ec88e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8f587eff34889"/>
  </p:sldMasterIdLst>
  <p:sldIdLst>
    <p:sldId xmlns:r="http://schemas.openxmlformats.org/officeDocument/2006/relationships" id="256" r:id="Re7ce8e89f82246f2"/>
    <p:sldId xmlns:r="http://schemas.openxmlformats.org/officeDocument/2006/relationships" id="257" r:id="R7e8c3bc1286843a1"/>
    <p:sldId xmlns:r="http://schemas.openxmlformats.org/officeDocument/2006/relationships" id="258" r:id="Rba76ec0785414251"/>
    <p:sldId xmlns:r="http://schemas.openxmlformats.org/officeDocument/2006/relationships" id="259" r:id="R2e1d80699e2244a7"/>
    <p:sldId xmlns:r="http://schemas.openxmlformats.org/officeDocument/2006/relationships" id="260" r:id="R6e1aa6f77c8f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8f587eff34889" /><Relationship Type="http://schemas.openxmlformats.org/officeDocument/2006/relationships/slide" Target="/ppt/slides/slide1.xml" Id="Re7ce8e89f82246f2" /><Relationship Type="http://schemas.openxmlformats.org/officeDocument/2006/relationships/slide" Target="/ppt/slides/slide2.xml" Id="R7e8c3bc1286843a1" /><Relationship Type="http://schemas.openxmlformats.org/officeDocument/2006/relationships/slide" Target="/ppt/slides/slide3.xml" Id="Rba76ec0785414251" /><Relationship Type="http://schemas.openxmlformats.org/officeDocument/2006/relationships/slide" Target="/ppt/slides/slide4.xml" Id="R2e1d80699e2244a7" /><Relationship Type="http://schemas.openxmlformats.org/officeDocument/2006/relationships/slide" Target="/ppt/slides/slide5.xml" Id="R6e1aa6f77c8f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338e116fc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3b0854b204525" /><Relationship Type="http://schemas.openxmlformats.org/officeDocument/2006/relationships/theme" Target="/ppt/slideMasters/theme/theme1.xml" Id="R7da5cec8995146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3b0854b20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91bb4239c40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fd869ae354e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17a56dc1b47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d5bb840d7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2ed4f136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SECURITY INNOVATION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SECURITY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SECURITY INNOVATION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SECURITY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SECURITY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SECURITY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979 959 028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SECURITY INNOVATION AS</a:t>
            </a:r>
          </a:p>
        </p:txBody>
      </p:sp>
    </p:spTree>
  </p:cSld>
  <p:clrMapOvr>
    <a:masterClrMapping xmlns:a="http://schemas.openxmlformats.org/drawingml/2006/main"/>
  </p:clrMapOvr>
</p:sld>
</file>