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36cd75238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6b3609a124f11"/>
  </p:sldMasterIdLst>
  <p:sldIdLst>
    <p:sldId xmlns:r="http://schemas.openxmlformats.org/officeDocument/2006/relationships" id="256" r:id="Ra755df2b04564650"/>
    <p:sldId xmlns:r="http://schemas.openxmlformats.org/officeDocument/2006/relationships" id="257" r:id="R2c9a31433b5e4bac"/>
    <p:sldId xmlns:r="http://schemas.openxmlformats.org/officeDocument/2006/relationships" id="258" r:id="Rea4219b7acd94a7b"/>
    <p:sldId xmlns:r="http://schemas.openxmlformats.org/officeDocument/2006/relationships" id="259" r:id="Rbb5900ea68744daa"/>
    <p:sldId xmlns:r="http://schemas.openxmlformats.org/officeDocument/2006/relationships" id="260" r:id="R38563fc0a4ba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6b3609a124f11" /><Relationship Type="http://schemas.openxmlformats.org/officeDocument/2006/relationships/slide" Target="/ppt/slides/slide1.xml" Id="Ra755df2b04564650" /><Relationship Type="http://schemas.openxmlformats.org/officeDocument/2006/relationships/slide" Target="/ppt/slides/slide2.xml" Id="R2c9a31433b5e4bac" /><Relationship Type="http://schemas.openxmlformats.org/officeDocument/2006/relationships/slide" Target="/ppt/slides/slide3.xml" Id="Rea4219b7acd94a7b" /><Relationship Type="http://schemas.openxmlformats.org/officeDocument/2006/relationships/slide" Target="/ppt/slides/slide4.xml" Id="Rbb5900ea68744daa" /><Relationship Type="http://schemas.openxmlformats.org/officeDocument/2006/relationships/slide" Target="/ppt/slides/slide5.xml" Id="R38563fc0a4ba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a91ee65a3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892ddba31468a" /><Relationship Type="http://schemas.openxmlformats.org/officeDocument/2006/relationships/theme" Target="/ppt/slideMasters/theme/theme1.xml" Id="R3d2156aa25e7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892ddba31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b0445cf4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0b7a1ee034e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8a052169e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3422e3061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c4174b2af43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979 956 029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