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21982b3cc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e5fc139374dd6"/>
  </p:sldMasterIdLst>
  <p:sldIdLst>
    <p:sldId xmlns:r="http://schemas.openxmlformats.org/officeDocument/2006/relationships" id="256" r:id="Rd0780bd09693432d"/>
    <p:sldId xmlns:r="http://schemas.openxmlformats.org/officeDocument/2006/relationships" id="257" r:id="R69902cbad5dd4953"/>
    <p:sldId xmlns:r="http://schemas.openxmlformats.org/officeDocument/2006/relationships" id="258" r:id="R7298e605a0cb46d9"/>
    <p:sldId xmlns:r="http://schemas.openxmlformats.org/officeDocument/2006/relationships" id="259" r:id="R5dc30ed762744f90"/>
    <p:sldId xmlns:r="http://schemas.openxmlformats.org/officeDocument/2006/relationships" id="260" r:id="R2cd75b3a2d92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e5fc139374dd6" /><Relationship Type="http://schemas.openxmlformats.org/officeDocument/2006/relationships/slide" Target="/ppt/slides/slide1.xml" Id="Rd0780bd09693432d" /><Relationship Type="http://schemas.openxmlformats.org/officeDocument/2006/relationships/slide" Target="/ppt/slides/slide2.xml" Id="R69902cbad5dd4953" /><Relationship Type="http://schemas.openxmlformats.org/officeDocument/2006/relationships/slide" Target="/ppt/slides/slide3.xml" Id="R7298e605a0cb46d9" /><Relationship Type="http://schemas.openxmlformats.org/officeDocument/2006/relationships/slide" Target="/ppt/slides/slide4.xml" Id="R5dc30ed762744f90" /><Relationship Type="http://schemas.openxmlformats.org/officeDocument/2006/relationships/slide" Target="/ppt/slides/slide5.xml" Id="R2cd75b3a2d92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231f3d2b3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0cc3f3bd64dc8" /><Relationship Type="http://schemas.openxmlformats.org/officeDocument/2006/relationships/theme" Target="/ppt/slideMasters/theme/theme1.xml" Id="R9007b706c17d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70cc3f3bd64d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21195719a4d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b68bc8b3542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2463cf193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bb194912d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f7cb8aac2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OVERHALLA RADIO OG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RADIO OG TV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979 955 774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RADIO OG TV AS</a:t>
            </a:r>
          </a:p>
        </p:txBody>
      </p:sp>
    </p:spTree>
  </p:cSld>
  <p:clrMapOvr>
    <a:masterClrMapping xmlns:a="http://schemas.openxmlformats.org/drawingml/2006/main"/>
  </p:clrMapOvr>
</p:sld>
</file>