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cdc3cea254e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ba8db5b3374c12"/>
  </p:sldMasterIdLst>
  <p:sldIdLst>
    <p:sldId xmlns:r="http://schemas.openxmlformats.org/officeDocument/2006/relationships" id="256" r:id="R2df714f064e54549"/>
    <p:sldId xmlns:r="http://schemas.openxmlformats.org/officeDocument/2006/relationships" id="257" r:id="Rf6612601338b4407"/>
    <p:sldId xmlns:r="http://schemas.openxmlformats.org/officeDocument/2006/relationships" id="258" r:id="R65ea82330027425e"/>
    <p:sldId xmlns:r="http://schemas.openxmlformats.org/officeDocument/2006/relationships" id="259" r:id="R82a77dfb34d74e3b"/>
    <p:sldId xmlns:r="http://schemas.openxmlformats.org/officeDocument/2006/relationships" id="260" r:id="R81425bb107f54549"/>
    <p:sldId xmlns:r="http://schemas.openxmlformats.org/officeDocument/2006/relationships" id="261" r:id="Ra3f92d8257a642e3"/>
    <p:sldId xmlns:r="http://schemas.openxmlformats.org/officeDocument/2006/relationships" id="262" r:id="Rc663efc19b594f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ba8db5b3374c12" /><Relationship Type="http://schemas.openxmlformats.org/officeDocument/2006/relationships/slide" Target="/ppt/slides/slide1.xml" Id="R2df714f064e54549" /><Relationship Type="http://schemas.openxmlformats.org/officeDocument/2006/relationships/slide" Target="/ppt/slides/slide2.xml" Id="Rf6612601338b4407" /><Relationship Type="http://schemas.openxmlformats.org/officeDocument/2006/relationships/slide" Target="/ppt/slides/slide3.xml" Id="R65ea82330027425e" /><Relationship Type="http://schemas.openxmlformats.org/officeDocument/2006/relationships/slide" Target="/ppt/slides/slide4.xml" Id="R82a77dfb34d74e3b" /><Relationship Type="http://schemas.openxmlformats.org/officeDocument/2006/relationships/slide" Target="/ppt/slides/slide5.xml" Id="R81425bb107f54549" /><Relationship Type="http://schemas.openxmlformats.org/officeDocument/2006/relationships/slide" Target="/ppt/slides/slide6.xml" Id="Ra3f92d8257a642e3" /><Relationship Type="http://schemas.openxmlformats.org/officeDocument/2006/relationships/slide" Target="/ppt/slides/slide7.xml" Id="Rc663efc19b594f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69625905b4a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e3449be524fba" /><Relationship Type="http://schemas.openxmlformats.org/officeDocument/2006/relationships/theme" Target="/ppt/slideMasters/theme/theme1.xml" Id="R3b025548fc55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7e3449be524f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dcd3a49e6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9497995d34d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e7a390d8d4c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390b2784546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3d632c34247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1204c357046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7e9e3ea7f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