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32143ac47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f3b359648147a9"/>
  </p:sldMasterIdLst>
  <p:sldIdLst>
    <p:sldId xmlns:r="http://schemas.openxmlformats.org/officeDocument/2006/relationships" id="256" r:id="R512dea6542e948bb"/>
    <p:sldId xmlns:r="http://schemas.openxmlformats.org/officeDocument/2006/relationships" id="257" r:id="Rea9d249fd01b4dd0"/>
    <p:sldId xmlns:r="http://schemas.openxmlformats.org/officeDocument/2006/relationships" id="258" r:id="R0d49d3b692354fcf"/>
    <p:sldId xmlns:r="http://schemas.openxmlformats.org/officeDocument/2006/relationships" id="259" r:id="Rcf49ddfbd1b74ef0"/>
    <p:sldId xmlns:r="http://schemas.openxmlformats.org/officeDocument/2006/relationships" id="260" r:id="Rc9f63f3d075b4c0a"/>
    <p:sldId xmlns:r="http://schemas.openxmlformats.org/officeDocument/2006/relationships" id="261" r:id="Rb3741d8e90f049a3"/>
    <p:sldId xmlns:r="http://schemas.openxmlformats.org/officeDocument/2006/relationships" id="262" r:id="Rd7cfba840111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3b359648147a9" /><Relationship Type="http://schemas.openxmlformats.org/officeDocument/2006/relationships/slide" Target="/ppt/slides/slide1.xml" Id="R512dea6542e948bb" /><Relationship Type="http://schemas.openxmlformats.org/officeDocument/2006/relationships/slide" Target="/ppt/slides/slide2.xml" Id="Rea9d249fd01b4dd0" /><Relationship Type="http://schemas.openxmlformats.org/officeDocument/2006/relationships/slide" Target="/ppt/slides/slide3.xml" Id="R0d49d3b692354fcf" /><Relationship Type="http://schemas.openxmlformats.org/officeDocument/2006/relationships/slide" Target="/ppt/slides/slide4.xml" Id="Rcf49ddfbd1b74ef0" /><Relationship Type="http://schemas.openxmlformats.org/officeDocument/2006/relationships/slide" Target="/ppt/slides/slide5.xml" Id="Rc9f63f3d075b4c0a" /><Relationship Type="http://schemas.openxmlformats.org/officeDocument/2006/relationships/slide" Target="/ppt/slides/slide6.xml" Id="Rb3741d8e90f049a3" /><Relationship Type="http://schemas.openxmlformats.org/officeDocument/2006/relationships/slide" Target="/ppt/slides/slide7.xml" Id="Rd7cfba840111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2ecf2ef5a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4072f08a465b" /><Relationship Type="http://schemas.openxmlformats.org/officeDocument/2006/relationships/theme" Target="/ppt/slideMasters/theme/theme1.xml" Id="Re0514bfe1b5242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a4072f08a46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9ebce69e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13065afb4a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e0deac0f4b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e10e5714945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451fe35f048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a78bb7dd1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c7499203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