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0905877d345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0fa27a1fa498d"/>
  </p:sldMasterIdLst>
  <p:sldIdLst>
    <p:sldId xmlns:r="http://schemas.openxmlformats.org/officeDocument/2006/relationships" id="256" r:id="R18f1e79c80954b0d"/>
    <p:sldId xmlns:r="http://schemas.openxmlformats.org/officeDocument/2006/relationships" id="257" r:id="R090d6e8c8b9f408c"/>
    <p:sldId xmlns:r="http://schemas.openxmlformats.org/officeDocument/2006/relationships" id="258" r:id="R7efca3eed7494db1"/>
    <p:sldId xmlns:r="http://schemas.openxmlformats.org/officeDocument/2006/relationships" id="259" r:id="Radcd65c65df845e7"/>
    <p:sldId xmlns:r="http://schemas.openxmlformats.org/officeDocument/2006/relationships" id="260" r:id="R82fa06cbcd974fdf"/>
    <p:sldId xmlns:r="http://schemas.openxmlformats.org/officeDocument/2006/relationships" id="261" r:id="R64cba9b5e1e140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0fa27a1fa498d" /><Relationship Type="http://schemas.openxmlformats.org/officeDocument/2006/relationships/slide" Target="/ppt/slides/slide1.xml" Id="R18f1e79c80954b0d" /><Relationship Type="http://schemas.openxmlformats.org/officeDocument/2006/relationships/slide" Target="/ppt/slides/slide2.xml" Id="R090d6e8c8b9f408c" /><Relationship Type="http://schemas.openxmlformats.org/officeDocument/2006/relationships/slide" Target="/ppt/slides/slide3.xml" Id="R7efca3eed7494db1" /><Relationship Type="http://schemas.openxmlformats.org/officeDocument/2006/relationships/slide" Target="/ppt/slides/slide4.xml" Id="Radcd65c65df845e7" /><Relationship Type="http://schemas.openxmlformats.org/officeDocument/2006/relationships/slide" Target="/ppt/slides/slide5.xml" Id="R82fa06cbcd974fdf" /><Relationship Type="http://schemas.openxmlformats.org/officeDocument/2006/relationships/slide" Target="/ppt/slides/slide6.xml" Id="R64cba9b5e1e140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da728320048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b6acba79e4e9a" /><Relationship Type="http://schemas.openxmlformats.org/officeDocument/2006/relationships/theme" Target="/ppt/slideMasters/theme/theme1.xml" Id="Rb1a22390a143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4b6acba79e4e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db66da756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93f003b03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27668280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793962692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df59a3ee648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790cedf1f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