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9375676d88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a62cb39fdf4cfe"/>
  </p:sldMasterIdLst>
  <p:sldIdLst>
    <p:sldId xmlns:r="http://schemas.openxmlformats.org/officeDocument/2006/relationships" id="256" r:id="Ra946f2f58a4545c2"/>
    <p:sldId xmlns:r="http://schemas.openxmlformats.org/officeDocument/2006/relationships" id="257" r:id="Rbd8c6e83e9594664"/>
    <p:sldId xmlns:r="http://schemas.openxmlformats.org/officeDocument/2006/relationships" id="258" r:id="R4c22076e01d64594"/>
    <p:sldId xmlns:r="http://schemas.openxmlformats.org/officeDocument/2006/relationships" id="259" r:id="R2e70fc7719e44fee"/>
    <p:sldId xmlns:r="http://schemas.openxmlformats.org/officeDocument/2006/relationships" id="260" r:id="R3b396112855a4d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62cb39fdf4cfe" /><Relationship Type="http://schemas.openxmlformats.org/officeDocument/2006/relationships/slide" Target="/ppt/slides/slide1.xml" Id="Ra946f2f58a4545c2" /><Relationship Type="http://schemas.openxmlformats.org/officeDocument/2006/relationships/slide" Target="/ppt/slides/slide2.xml" Id="Rbd8c6e83e9594664" /><Relationship Type="http://schemas.openxmlformats.org/officeDocument/2006/relationships/slide" Target="/ppt/slides/slide3.xml" Id="R4c22076e01d64594" /><Relationship Type="http://schemas.openxmlformats.org/officeDocument/2006/relationships/slide" Target="/ppt/slides/slide4.xml" Id="R2e70fc7719e44fee" /><Relationship Type="http://schemas.openxmlformats.org/officeDocument/2006/relationships/slide" Target="/ppt/slides/slide5.xml" Id="R3b396112855a4d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6132ba98a45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4be0ca8214ae7" /><Relationship Type="http://schemas.openxmlformats.org/officeDocument/2006/relationships/theme" Target="/ppt/slideMasters/theme/theme1.xml" Id="Rd8cfd93b9a2d42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e4be0ca8214a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5048946d8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9848c193044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a0b65c4524f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f56c13aec41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fad99084344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INTERCONTROL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INTERCONTROL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979 943 598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INTERCONTROL AS</a:t>
            </a:r>
          </a:p>
        </p:txBody>
      </p:sp>
    </p:spTree>
  </p:cSld>
  <p:clrMapOvr>
    <a:masterClrMapping xmlns:a="http://schemas.openxmlformats.org/drawingml/2006/main"/>
  </p:clrMapOvr>
</p:sld>
</file>