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de7765fd8348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9ba476d4c744f1"/>
  </p:sldMasterIdLst>
  <p:sldIdLst>
    <p:sldId xmlns:r="http://schemas.openxmlformats.org/officeDocument/2006/relationships" id="256" r:id="R341f3407ea624fe1"/>
    <p:sldId xmlns:r="http://schemas.openxmlformats.org/officeDocument/2006/relationships" id="257" r:id="Rc1babe6d0cdb4522"/>
    <p:sldId xmlns:r="http://schemas.openxmlformats.org/officeDocument/2006/relationships" id="258" r:id="R3e5cb04581434e94"/>
    <p:sldId xmlns:r="http://schemas.openxmlformats.org/officeDocument/2006/relationships" id="259" r:id="Raefd716eeff64960"/>
    <p:sldId xmlns:r="http://schemas.openxmlformats.org/officeDocument/2006/relationships" id="260" r:id="Rae4e8d8642c643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9ba476d4c744f1" /><Relationship Type="http://schemas.openxmlformats.org/officeDocument/2006/relationships/slide" Target="/ppt/slides/slide1.xml" Id="R341f3407ea624fe1" /><Relationship Type="http://schemas.openxmlformats.org/officeDocument/2006/relationships/slide" Target="/ppt/slides/slide2.xml" Id="Rc1babe6d0cdb4522" /><Relationship Type="http://schemas.openxmlformats.org/officeDocument/2006/relationships/slide" Target="/ppt/slides/slide3.xml" Id="R3e5cb04581434e94" /><Relationship Type="http://schemas.openxmlformats.org/officeDocument/2006/relationships/slide" Target="/ppt/slides/slide4.xml" Id="Raefd716eeff64960" /><Relationship Type="http://schemas.openxmlformats.org/officeDocument/2006/relationships/slide" Target="/ppt/slides/slide5.xml" Id="Rae4e8d8642c643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b8ecc0207549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3d2ffd9524f58" /><Relationship Type="http://schemas.openxmlformats.org/officeDocument/2006/relationships/theme" Target="/ppt/slideMasters/theme/theme1.xml" Id="R40987849e9b843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43d2ffd9524f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66d0e846344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29691786a4a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9eb2fe83e40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4faaf2b384c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d540be1d648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AUTO-BY-TEL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AUTO-BY-TEL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AUTO-BY-TEL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AUTO-BY-TEL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AUTO-BY-TEL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AUTO-BY-TEL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979 941 846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AUTO-BY-TEL NORGE AS</a:t>
            </a:r>
          </a:p>
        </p:txBody>
      </p:sp>
    </p:spTree>
  </p:cSld>
  <p:clrMapOvr>
    <a:masterClrMapping xmlns:a="http://schemas.openxmlformats.org/drawingml/2006/main"/>
  </p:clrMapOvr>
</p:sld>
</file>