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d3ad83a497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5e5fa7b704f49"/>
  </p:sldMasterIdLst>
  <p:sldIdLst>
    <p:sldId xmlns:r="http://schemas.openxmlformats.org/officeDocument/2006/relationships" id="256" r:id="R5dfc7c875aa64856"/>
    <p:sldId xmlns:r="http://schemas.openxmlformats.org/officeDocument/2006/relationships" id="257" r:id="R3f0275bdf992460e"/>
    <p:sldId xmlns:r="http://schemas.openxmlformats.org/officeDocument/2006/relationships" id="258" r:id="R8a3e60f89a41459e"/>
    <p:sldId xmlns:r="http://schemas.openxmlformats.org/officeDocument/2006/relationships" id="259" r:id="R4809d1f808664334"/>
    <p:sldId xmlns:r="http://schemas.openxmlformats.org/officeDocument/2006/relationships" id="260" r:id="Rc68289cacfd24e96"/>
    <p:sldId xmlns:r="http://schemas.openxmlformats.org/officeDocument/2006/relationships" id="261" r:id="R3ca94edea40d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5e5fa7b704f49" /><Relationship Type="http://schemas.openxmlformats.org/officeDocument/2006/relationships/slide" Target="/ppt/slides/slide1.xml" Id="R5dfc7c875aa64856" /><Relationship Type="http://schemas.openxmlformats.org/officeDocument/2006/relationships/slide" Target="/ppt/slides/slide2.xml" Id="R3f0275bdf992460e" /><Relationship Type="http://schemas.openxmlformats.org/officeDocument/2006/relationships/slide" Target="/ppt/slides/slide3.xml" Id="R8a3e60f89a41459e" /><Relationship Type="http://schemas.openxmlformats.org/officeDocument/2006/relationships/slide" Target="/ppt/slides/slide4.xml" Id="R4809d1f808664334" /><Relationship Type="http://schemas.openxmlformats.org/officeDocument/2006/relationships/slide" Target="/ppt/slides/slide5.xml" Id="Rc68289cacfd24e96" /><Relationship Type="http://schemas.openxmlformats.org/officeDocument/2006/relationships/slide" Target="/ppt/slides/slide6.xml" Id="R3ca94edea40d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869e2ecb849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9d6f6793b48a3" /><Relationship Type="http://schemas.openxmlformats.org/officeDocument/2006/relationships/theme" Target="/ppt/slideMasters/theme/theme1.xml" Id="Rc6f1c2fe2ab2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9d6f6793b48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4442ceea1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e30c92a4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6f0887be3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5c4305dd9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ca9876f4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18a45dfe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