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bcc1f6eac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630fc8873341fa"/>
  </p:sldMasterIdLst>
  <p:sldIdLst>
    <p:sldId xmlns:r="http://schemas.openxmlformats.org/officeDocument/2006/relationships" id="256" r:id="R16b0a6bc028a4c64"/>
    <p:sldId xmlns:r="http://schemas.openxmlformats.org/officeDocument/2006/relationships" id="257" r:id="R02399721df6d4006"/>
    <p:sldId xmlns:r="http://schemas.openxmlformats.org/officeDocument/2006/relationships" id="258" r:id="R36a5d5975eb340a5"/>
    <p:sldId xmlns:r="http://schemas.openxmlformats.org/officeDocument/2006/relationships" id="259" r:id="Rcce38dc407374836"/>
    <p:sldId xmlns:r="http://schemas.openxmlformats.org/officeDocument/2006/relationships" id="260" r:id="R36de06e5082841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30fc8873341fa" /><Relationship Type="http://schemas.openxmlformats.org/officeDocument/2006/relationships/slide" Target="/ppt/slides/slide1.xml" Id="R16b0a6bc028a4c64" /><Relationship Type="http://schemas.openxmlformats.org/officeDocument/2006/relationships/slide" Target="/ppt/slides/slide2.xml" Id="R02399721df6d4006" /><Relationship Type="http://schemas.openxmlformats.org/officeDocument/2006/relationships/slide" Target="/ppt/slides/slide3.xml" Id="R36a5d5975eb340a5" /><Relationship Type="http://schemas.openxmlformats.org/officeDocument/2006/relationships/slide" Target="/ppt/slides/slide4.xml" Id="Rcce38dc407374836" /><Relationship Type="http://schemas.openxmlformats.org/officeDocument/2006/relationships/slide" Target="/ppt/slides/slide5.xml" Id="R36de06e5082841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2dca6f775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f4811c08c4b27" /><Relationship Type="http://schemas.openxmlformats.org/officeDocument/2006/relationships/theme" Target="/ppt/slideMasters/theme/theme1.xml" Id="R8687f9557da24d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f4811c08c4b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b9b903a574d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0ac22050a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058c451fa46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c9643dc9c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247e8b2e2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PULSAR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PULSAR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979 940 254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PULSAR DATA AS</a:t>
            </a:r>
          </a:p>
        </p:txBody>
      </p:sp>
    </p:spTree>
  </p:cSld>
  <p:clrMapOvr>
    <a:masterClrMapping xmlns:a="http://schemas.openxmlformats.org/drawingml/2006/main"/>
  </p:clrMapOvr>
</p:sld>
</file>