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6ad6ef6e5241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a8f5216b6c4c9f"/>
  </p:sldMasterIdLst>
  <p:sldIdLst>
    <p:sldId xmlns:r="http://schemas.openxmlformats.org/officeDocument/2006/relationships" id="256" r:id="R886df85c7cd24481"/>
    <p:sldId xmlns:r="http://schemas.openxmlformats.org/officeDocument/2006/relationships" id="257" r:id="R69d1b7897387499c"/>
    <p:sldId xmlns:r="http://schemas.openxmlformats.org/officeDocument/2006/relationships" id="258" r:id="Rb18886113f38432a"/>
    <p:sldId xmlns:r="http://schemas.openxmlformats.org/officeDocument/2006/relationships" id="259" r:id="R9e8b57c11c374074"/>
    <p:sldId xmlns:r="http://schemas.openxmlformats.org/officeDocument/2006/relationships" id="260" r:id="R50594ce8c566445a"/>
    <p:sldId xmlns:r="http://schemas.openxmlformats.org/officeDocument/2006/relationships" id="261" r:id="R22ee72b2ef2642e8"/>
    <p:sldId xmlns:r="http://schemas.openxmlformats.org/officeDocument/2006/relationships" id="262" r:id="R9c9cc30072d24e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a8f5216b6c4c9f" /><Relationship Type="http://schemas.openxmlformats.org/officeDocument/2006/relationships/slide" Target="/ppt/slides/slide1.xml" Id="R886df85c7cd24481" /><Relationship Type="http://schemas.openxmlformats.org/officeDocument/2006/relationships/slide" Target="/ppt/slides/slide2.xml" Id="R69d1b7897387499c" /><Relationship Type="http://schemas.openxmlformats.org/officeDocument/2006/relationships/slide" Target="/ppt/slides/slide3.xml" Id="Rb18886113f38432a" /><Relationship Type="http://schemas.openxmlformats.org/officeDocument/2006/relationships/slide" Target="/ppt/slides/slide4.xml" Id="R9e8b57c11c374074" /><Relationship Type="http://schemas.openxmlformats.org/officeDocument/2006/relationships/slide" Target="/ppt/slides/slide5.xml" Id="R50594ce8c566445a" /><Relationship Type="http://schemas.openxmlformats.org/officeDocument/2006/relationships/slide" Target="/ppt/slides/slide6.xml" Id="R22ee72b2ef2642e8" /><Relationship Type="http://schemas.openxmlformats.org/officeDocument/2006/relationships/slide" Target="/ppt/slides/slide7.xml" Id="R9c9cc30072d24e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929da5e3f74a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92dfce30e4a72" /><Relationship Type="http://schemas.openxmlformats.org/officeDocument/2006/relationships/theme" Target="/ppt/slideMasters/theme/theme1.xml" Id="R5360582567d94c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292dfce30e4a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c10a8d2804f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6524e419843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db572c39347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b9c612d4145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bf8f1f7dc45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5426f24ef47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4a003fe5a45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LINDHJEM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LINDHJEM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LINDHJEM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LINDHJEM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LINDHJEM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LINDHJEM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−127 428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8 119 463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8 873 429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LINDHJEM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LINDHJEM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LINDHJEM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Borgejordet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3269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janoivind@byggmester-lindhjem.com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979 938 748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LINDHJEM AS</a:t>
            </a:r>
          </a:p>
        </p:txBody>
      </p:sp>
    </p:spTree>
  </p:cSld>
  <p:clrMapOvr>
    <a:masterClrMapping xmlns:a="http://schemas.openxmlformats.org/drawingml/2006/main"/>
  </p:clrMapOvr>
</p:sld>
</file>