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7ad57b5811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3b632fec114f57"/>
  </p:sldMasterIdLst>
  <p:sldIdLst>
    <p:sldId xmlns:r="http://schemas.openxmlformats.org/officeDocument/2006/relationships" id="256" r:id="R5854f639a9be4fc7"/>
    <p:sldId xmlns:r="http://schemas.openxmlformats.org/officeDocument/2006/relationships" id="257" r:id="R4a873c2681f541b0"/>
    <p:sldId xmlns:r="http://schemas.openxmlformats.org/officeDocument/2006/relationships" id="258" r:id="Rfaa45739f3b14481"/>
    <p:sldId xmlns:r="http://schemas.openxmlformats.org/officeDocument/2006/relationships" id="259" r:id="Rea482d4026e74491"/>
    <p:sldId xmlns:r="http://schemas.openxmlformats.org/officeDocument/2006/relationships" id="260" r:id="R6e920106f8a440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b632fec114f57" /><Relationship Type="http://schemas.openxmlformats.org/officeDocument/2006/relationships/slide" Target="/ppt/slides/slide1.xml" Id="R5854f639a9be4fc7" /><Relationship Type="http://schemas.openxmlformats.org/officeDocument/2006/relationships/slide" Target="/ppt/slides/slide2.xml" Id="R4a873c2681f541b0" /><Relationship Type="http://schemas.openxmlformats.org/officeDocument/2006/relationships/slide" Target="/ppt/slides/slide3.xml" Id="Rfaa45739f3b14481" /><Relationship Type="http://schemas.openxmlformats.org/officeDocument/2006/relationships/slide" Target="/ppt/slides/slide4.xml" Id="Rea482d4026e74491" /><Relationship Type="http://schemas.openxmlformats.org/officeDocument/2006/relationships/slide" Target="/ppt/slides/slide5.xml" Id="R6e920106f8a440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64ce2193942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5478e29aa4c97" /><Relationship Type="http://schemas.openxmlformats.org/officeDocument/2006/relationships/theme" Target="/ppt/slideMasters/theme/theme1.xml" Id="R5df9fcf567fb4c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5478e29aa4c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4fd508e8c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82a420300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e3f1e8754a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a5a0b078b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fc3f7e33f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979 931 786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AS</a:t>
            </a:r>
          </a:p>
        </p:txBody>
      </p:sp>
    </p:spTree>
  </p:cSld>
  <p:clrMapOvr>
    <a:masterClrMapping xmlns:a="http://schemas.openxmlformats.org/drawingml/2006/main"/>
  </p:clrMapOvr>
</p:sld>
</file>