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803cb64dfb40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7c829a37b949fd"/>
  </p:sldMasterIdLst>
  <p:sldIdLst>
    <p:sldId xmlns:r="http://schemas.openxmlformats.org/officeDocument/2006/relationships" id="256" r:id="Rc4214cbb287647d3"/>
    <p:sldId xmlns:r="http://schemas.openxmlformats.org/officeDocument/2006/relationships" id="257" r:id="R9a94611ad21344f4"/>
    <p:sldId xmlns:r="http://schemas.openxmlformats.org/officeDocument/2006/relationships" id="258" r:id="Ra2bec2adec3847e8"/>
    <p:sldId xmlns:r="http://schemas.openxmlformats.org/officeDocument/2006/relationships" id="259" r:id="Rab48de9805744359"/>
    <p:sldId xmlns:r="http://schemas.openxmlformats.org/officeDocument/2006/relationships" id="260" r:id="R0ab1a209aa2f41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7c829a37b949fd" /><Relationship Type="http://schemas.openxmlformats.org/officeDocument/2006/relationships/slide" Target="/ppt/slides/slide1.xml" Id="Rc4214cbb287647d3" /><Relationship Type="http://schemas.openxmlformats.org/officeDocument/2006/relationships/slide" Target="/ppt/slides/slide2.xml" Id="R9a94611ad21344f4" /><Relationship Type="http://schemas.openxmlformats.org/officeDocument/2006/relationships/slide" Target="/ppt/slides/slide3.xml" Id="Ra2bec2adec3847e8" /><Relationship Type="http://schemas.openxmlformats.org/officeDocument/2006/relationships/slide" Target="/ppt/slides/slide4.xml" Id="Rab48de9805744359" /><Relationship Type="http://schemas.openxmlformats.org/officeDocument/2006/relationships/slide" Target="/ppt/slides/slide5.xml" Id="R0ab1a209aa2f41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3a296d524c49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9213f84ef46ff" /><Relationship Type="http://schemas.openxmlformats.org/officeDocument/2006/relationships/theme" Target="/ppt/slideMasters/theme/theme1.xml" Id="Raeb9446c616b48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19213f84ef46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f1afc72fe4b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9e5e7f51c46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a74b98f2646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72f1c4fba4c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536f30e9942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GALLEBERG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GALLEBERG 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979 928 424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GALLEBERG FINANS AS</a:t>
            </a:r>
          </a:p>
        </p:txBody>
      </p:sp>
    </p:spTree>
  </p:cSld>
  <p:clrMapOvr>
    <a:masterClrMapping xmlns:a="http://schemas.openxmlformats.org/drawingml/2006/main"/>
  </p:clrMapOvr>
</p:sld>
</file>