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8dd09cf3cc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5aba47c334434"/>
  </p:sldMasterIdLst>
  <p:sldIdLst>
    <p:sldId xmlns:r="http://schemas.openxmlformats.org/officeDocument/2006/relationships" id="256" r:id="R13150eab7ff74708"/>
    <p:sldId xmlns:r="http://schemas.openxmlformats.org/officeDocument/2006/relationships" id="257" r:id="R17855b6b802e4bae"/>
    <p:sldId xmlns:r="http://schemas.openxmlformats.org/officeDocument/2006/relationships" id="258" r:id="Rb50b227673ab454f"/>
    <p:sldId xmlns:r="http://schemas.openxmlformats.org/officeDocument/2006/relationships" id="259" r:id="R0eeb65c86e724a1e"/>
    <p:sldId xmlns:r="http://schemas.openxmlformats.org/officeDocument/2006/relationships" id="260" r:id="R65f663694cbd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5aba47c334434" /><Relationship Type="http://schemas.openxmlformats.org/officeDocument/2006/relationships/slide" Target="/ppt/slides/slide1.xml" Id="R13150eab7ff74708" /><Relationship Type="http://schemas.openxmlformats.org/officeDocument/2006/relationships/slide" Target="/ppt/slides/slide2.xml" Id="R17855b6b802e4bae" /><Relationship Type="http://schemas.openxmlformats.org/officeDocument/2006/relationships/slide" Target="/ppt/slides/slide3.xml" Id="Rb50b227673ab454f" /><Relationship Type="http://schemas.openxmlformats.org/officeDocument/2006/relationships/slide" Target="/ppt/slides/slide4.xml" Id="R0eeb65c86e724a1e" /><Relationship Type="http://schemas.openxmlformats.org/officeDocument/2006/relationships/slide" Target="/ppt/slides/slide5.xml" Id="R65f663694cbd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027b7fbf8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e7ea0cd834f9f" /><Relationship Type="http://schemas.openxmlformats.org/officeDocument/2006/relationships/theme" Target="/ppt/slideMasters/theme/theme1.xml" Id="Ra2a2ee3daf7c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e7ea0cd834f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188fda61b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a3309ea2c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a178c56c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54698987247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00f58243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