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9e23a486d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a2048c16f429c"/>
  </p:sldMasterIdLst>
  <p:sldIdLst>
    <p:sldId xmlns:r="http://schemas.openxmlformats.org/officeDocument/2006/relationships" id="256" r:id="R7282f79e00dc4f65"/>
    <p:sldId xmlns:r="http://schemas.openxmlformats.org/officeDocument/2006/relationships" id="257" r:id="Re8dad3a765df4b22"/>
    <p:sldId xmlns:r="http://schemas.openxmlformats.org/officeDocument/2006/relationships" id="258" r:id="R57fbfca080984079"/>
    <p:sldId xmlns:r="http://schemas.openxmlformats.org/officeDocument/2006/relationships" id="259" r:id="R72087f44f08747b2"/>
    <p:sldId xmlns:r="http://schemas.openxmlformats.org/officeDocument/2006/relationships" id="260" r:id="Rb6d76a33317f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a2048c16f429c" /><Relationship Type="http://schemas.openxmlformats.org/officeDocument/2006/relationships/slide" Target="/ppt/slides/slide1.xml" Id="R7282f79e00dc4f65" /><Relationship Type="http://schemas.openxmlformats.org/officeDocument/2006/relationships/slide" Target="/ppt/slides/slide2.xml" Id="Re8dad3a765df4b22" /><Relationship Type="http://schemas.openxmlformats.org/officeDocument/2006/relationships/slide" Target="/ppt/slides/slide3.xml" Id="R57fbfca080984079" /><Relationship Type="http://schemas.openxmlformats.org/officeDocument/2006/relationships/slide" Target="/ppt/slides/slide4.xml" Id="R72087f44f08747b2" /><Relationship Type="http://schemas.openxmlformats.org/officeDocument/2006/relationships/slide" Target="/ppt/slides/slide5.xml" Id="Rb6d76a33317f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9aa600d62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cac8e6fa643ef" /><Relationship Type="http://schemas.openxmlformats.org/officeDocument/2006/relationships/theme" Target="/ppt/slideMasters/theme/theme1.xml" Id="Re0d5c4f7ffcc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cac8e6fa643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3b7aee09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50012cbbf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7cf438ed7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721e0d992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0c7a48cd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